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194430" cy="2667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Открытое 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интегрированное занятие </a:t>
            </a:r>
            <a:r>
              <a:rPr lang="ru-RU" sz="3200" dirty="0" smtClean="0">
                <a:solidFill>
                  <a:srgbClr val="002060"/>
                </a:solidFill>
              </a:rPr>
              <a:t>по художественно-эстетическому развитию, раздел «музыка»</a:t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31698"/>
            <a:ext cx="8001000" cy="306910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Тема: Развитие творческих способностей детей в процессе восприятия музыки</a:t>
            </a:r>
          </a:p>
          <a:p>
            <a:endParaRPr lang="ru-RU" dirty="0" smtClean="0"/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Подготовила: музыкальный руководитель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Захарова К.А.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аба-яг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47476"/>
            <a:ext cx="5257800" cy="6232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91200"/>
            <a:ext cx="8077200" cy="715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Петр Ильич Чайковский</a:t>
            </a:r>
            <a:endParaRPr lang="ru-RU" dirty="0"/>
          </a:p>
        </p:txBody>
      </p:sp>
      <p:pic>
        <p:nvPicPr>
          <p:cNvPr id="4" name="Содержимое 3" descr="848766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228600"/>
            <a:ext cx="4343400" cy="563832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91200"/>
            <a:ext cx="8153400" cy="914400"/>
          </a:xfrm>
        </p:spPr>
        <p:txBody>
          <a:bodyPr/>
          <a:lstStyle/>
          <a:p>
            <a:r>
              <a:rPr lang="ru-RU" dirty="0" smtClean="0"/>
              <a:t>Модест Петрович Мусоргский</a:t>
            </a:r>
            <a:endParaRPr lang="ru-RU" dirty="0"/>
          </a:p>
        </p:txBody>
      </p:sp>
      <p:pic>
        <p:nvPicPr>
          <p:cNvPr id="5" name="Содержимое 4" descr="m_p_musorgski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871" y="228600"/>
            <a:ext cx="4739639" cy="54102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/>
              <a:t>Баба Яга</a:t>
            </a:r>
            <a:endParaRPr lang="ru-RU" dirty="0"/>
          </a:p>
        </p:txBody>
      </p:sp>
      <p:pic>
        <p:nvPicPr>
          <p:cNvPr id="5" name="Содержимое 4" descr="194075-1 Б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990600"/>
            <a:ext cx="4358481" cy="4800600"/>
          </a:xfrm>
        </p:spPr>
      </p:pic>
      <p:pic>
        <p:nvPicPr>
          <p:cNvPr id="6" name="Содержимое 5" descr="1696063-6be4675656790774 БЯ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828800"/>
            <a:ext cx="42672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660x447_1_705dcbfdfc5d10897b6af86f814e62b8@785x532_0xd42ee437_21302499621435584361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28600"/>
            <a:ext cx="4648200" cy="3148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3194248.115r._QQ_733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657600" y="3505200"/>
            <a:ext cx="4800600" cy="318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N28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193617" cy="6145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fbeb2_dc4a6e80_or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307257"/>
            <a:ext cx="8001000" cy="6399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llekciya_baby_yagi_1226177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381000"/>
            <a:ext cx="8534400" cy="6158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yag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381000"/>
            <a:ext cx="8001000" cy="610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36</Words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Открытое  интегрированное занятие по художественно-эстетическому развитию, раздел «музыка» </vt:lpstr>
      <vt:lpstr>Петр Ильич Чайковский</vt:lpstr>
      <vt:lpstr>Модест Петрович Мусоргский</vt:lpstr>
      <vt:lpstr>Баба Яга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2016-03-28T14:00:55Z</dcterms:created>
  <dcterms:modified xsi:type="dcterms:W3CDTF">2016-03-29T15:40:28Z</dcterms:modified>
</cp:coreProperties>
</file>