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1452447665_11167715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1\Desktop\slide_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\Desktop\slide_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1\Desktop\slide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1\Desktop\slide_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Новосибирск стал удивительно красив.</a:t>
            </a:r>
            <a:br>
              <a:rPr lang="ru-RU" dirty="0" smtClean="0"/>
            </a:br>
            <a:r>
              <a:rPr lang="ru-RU" dirty="0" smtClean="0"/>
              <a:t>Витринами сверкают магазины.</a:t>
            </a:r>
            <a:br>
              <a:rPr lang="ru-RU" dirty="0" smtClean="0"/>
            </a:br>
            <a:r>
              <a:rPr lang="ru-RU" dirty="0" smtClean="0"/>
              <a:t>Кругом потоки современнейших машин</a:t>
            </a:r>
            <a:br>
              <a:rPr lang="ru-RU" dirty="0" smtClean="0"/>
            </a:br>
            <a:r>
              <a:rPr lang="ru-RU" dirty="0" smtClean="0"/>
              <a:t>Сияя, фыркая, проскальзывают мимо.</a:t>
            </a:r>
            <a:br>
              <a:rPr lang="ru-RU" dirty="0" smtClean="0"/>
            </a:br>
            <a:r>
              <a:rPr lang="ru-RU" dirty="0" smtClean="0"/>
              <a:t>В нем много и театров, и церквей,</a:t>
            </a:r>
            <a:br>
              <a:rPr lang="ru-RU" dirty="0" smtClean="0"/>
            </a:br>
            <a:r>
              <a:rPr lang="ru-RU" dirty="0" smtClean="0"/>
              <a:t>И выставки открыты, и музеи.</a:t>
            </a:r>
            <a:br>
              <a:rPr lang="ru-RU" dirty="0" smtClean="0"/>
            </a:br>
            <a:r>
              <a:rPr lang="ru-RU" dirty="0" smtClean="0"/>
              <a:t>А в парках мчимся мы на каруселях...</a:t>
            </a:r>
            <a:br>
              <a:rPr lang="ru-RU" dirty="0" smtClean="0"/>
            </a:br>
            <a:r>
              <a:rPr lang="ru-RU" dirty="0" smtClean="0"/>
              <a:t>Богаче стала жизнь и веселей.</a:t>
            </a:r>
            <a:br>
              <a:rPr lang="ru-RU" dirty="0" smtClean="0"/>
            </a:br>
            <a:r>
              <a:rPr lang="ru-RU" dirty="0" smtClean="0"/>
              <a:t>Люблю я наши улицы и парки,</a:t>
            </a:r>
            <a:br>
              <a:rPr lang="ru-RU" dirty="0" smtClean="0"/>
            </a:br>
            <a:r>
              <a:rPr lang="ru-RU" dirty="0" smtClean="0"/>
              <a:t>Проспекты, скверы, сауны, мосты.</a:t>
            </a:r>
            <a:br>
              <a:rPr lang="ru-RU" dirty="0" smtClean="0"/>
            </a:br>
            <a:r>
              <a:rPr lang="ru-RU" dirty="0" smtClean="0"/>
              <a:t>И на зверей я в нашем зоопарке</a:t>
            </a:r>
            <a:br>
              <a:rPr lang="ru-RU" dirty="0" smtClean="0"/>
            </a:br>
            <a:r>
              <a:rPr lang="ru-RU" dirty="0" smtClean="0"/>
              <a:t>Смотреть люблю без лишней суеты.</a:t>
            </a:r>
            <a:br>
              <a:rPr lang="ru-RU" dirty="0" smtClean="0"/>
            </a:br>
            <a:r>
              <a:rPr lang="ru-RU" dirty="0" smtClean="0"/>
              <a:t>Новосибирск- столица всей Сибири,</a:t>
            </a:r>
            <a:br>
              <a:rPr lang="ru-RU" dirty="0" smtClean="0"/>
            </a:br>
            <a:r>
              <a:rPr lang="ru-RU" dirty="0" smtClean="0"/>
              <a:t>В России ты по численности третий.</a:t>
            </a:r>
            <a:br>
              <a:rPr lang="ru-RU" dirty="0" smtClean="0"/>
            </a:br>
            <a:r>
              <a:rPr lang="ru-RU" dirty="0" smtClean="0"/>
              <a:t>Так становись еще нарядней и красивей,</a:t>
            </a:r>
            <a:br>
              <a:rPr lang="ru-RU" dirty="0" smtClean="0"/>
            </a:br>
            <a:r>
              <a:rPr lang="ru-RU" dirty="0" smtClean="0"/>
              <a:t>Ты ведь для многих- лучший город на планете</a:t>
            </a:r>
            <a:endParaRPr lang="ru-RU" dirty="0"/>
          </a:p>
        </p:txBody>
      </p:sp>
      <p:pic>
        <p:nvPicPr>
          <p:cNvPr id="13314" name="Picture 2" descr="C:\Users\1\Desktop\Russia_Novosibirsk_Ob_Bridges_Новосибирск_Мосты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0"/>
            <a:ext cx="4392488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\Desktop\slide_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371600" y="1784350"/>
            <a:ext cx="7772400" cy="4572000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НАШ КРАЙ РОДНОЙ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slid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slid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1\Desktop\slide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esktop\slide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Desktop\slide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\Desktop\slide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53</TotalTime>
  <Words>9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.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lenovo</cp:lastModifiedBy>
  <cp:revision>11</cp:revision>
  <dcterms:created xsi:type="dcterms:W3CDTF">2017-01-27T06:32:35Z</dcterms:created>
  <dcterms:modified xsi:type="dcterms:W3CDTF">2019-11-10T06:21:51Z</dcterms:modified>
</cp:coreProperties>
</file>