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1DE56-2FA6-4F76-9B79-112062C70EC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2E255-4292-4444-B4AE-B5574AAF4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822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0BDBE-2A9A-4FEB-8FE6-2E26CC5C74B2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431B1-E7CB-46A8-BD8A-476C40CE1F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857233"/>
            <a:ext cx="8072494" cy="2714644"/>
          </a:xfrm>
        </p:spPr>
        <p:txBody>
          <a:bodyPr>
            <a:noAutofit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«Как играет? Как звучит?»</a:t>
            </a:r>
            <a:br>
              <a:rPr lang="ru-RU" sz="4800" b="1" dirty="0" smtClean="0"/>
            </a:br>
            <a:r>
              <a:rPr lang="ru-RU" sz="4800" b="1" dirty="0" smtClean="0"/>
              <a:t>урок-игра</a:t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343672" cy="240032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П</a:t>
            </a:r>
            <a:r>
              <a:rPr lang="ru-RU" dirty="0" smtClean="0">
                <a:solidFill>
                  <a:schemeClr val="tx1"/>
                </a:solidFill>
              </a:rPr>
              <a:t>едагог ОДОД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Елена Геннадьевна </a:t>
            </a:r>
            <a:r>
              <a:rPr lang="ru-RU" dirty="0" err="1" smtClean="0">
                <a:solidFill>
                  <a:schemeClr val="tx1"/>
                </a:solidFill>
              </a:rPr>
              <a:t>Бабченкова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ГБОУ средняя школа №235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им. Д. Д. Шостаковича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нс\Documents\ЛЕНА\КОНЦЕРТЫ В ДЕТСАДАХ\Муз инструменты\0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000" dirty="0" smtClean="0"/>
              <a:t>К какой группе относится этот инструмент? Назови похожий инструмент?</a:t>
            </a:r>
            <a:endParaRPr lang="ru-RU" sz="4000" dirty="0"/>
          </a:p>
        </p:txBody>
      </p:sp>
      <p:pic>
        <p:nvPicPr>
          <p:cNvPr id="10242" name="Picture 2" descr="C:\Users\днс\Documents\ЛЕНА\КОНЦЕРТЫ В ДЕТСАДАХ\Муз инструменты\14238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714488"/>
            <a:ext cx="300978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днс\Documents\ЛЕНА\КОНЦЕРТЫ В ДЕТСАДАХ\Муз инструменты\0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5720" y="642918"/>
            <a:ext cx="8643998" cy="18573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каком инструменте играет девочка?  Как устроен этот инструмент? К какому типу он принадлежит? </a:t>
            </a:r>
            <a:endParaRPr lang="ru-RU" dirty="0"/>
          </a:p>
        </p:txBody>
      </p:sp>
      <p:pic>
        <p:nvPicPr>
          <p:cNvPr id="11267" name="Picture 3" descr="C:\Users\днс\Documents\ЛЕНА\КОНЦЕРТЫ В ДЕТСАДАХ\Муз инструменты\dsc_02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3286124"/>
            <a:ext cx="4140654" cy="2898458"/>
          </a:xfrm>
        </p:spPr>
      </p:pic>
      <p:pic>
        <p:nvPicPr>
          <p:cNvPr id="11268" name="Picture 4" descr="C:\Users\днс\Documents\ЛЕНА\КОНЦЕРТЫ В ДЕТСАДАХ\Муз инструменты\2012-01-20-piano-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6441" y="3262264"/>
            <a:ext cx="4319911" cy="288138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20" y="214290"/>
            <a:ext cx="8858280" cy="2000264"/>
          </a:xfrm>
        </p:spPr>
        <p:txBody>
          <a:bodyPr>
            <a:noAutofit/>
          </a:bodyPr>
          <a:lstStyle/>
          <a:p>
            <a:r>
              <a:rPr lang="ru-RU" sz="4000" dirty="0" smtClean="0"/>
              <a:t>ФОРТЕПИАНО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 err="1" smtClean="0"/>
              <a:t>струнно-ударно-клавишный</a:t>
            </a:r>
            <a:r>
              <a:rPr lang="ru-RU" sz="4000" dirty="0" smtClean="0"/>
              <a:t> музыкальный инструмент</a:t>
            </a:r>
            <a:endParaRPr lang="ru-RU" sz="4000" dirty="0"/>
          </a:p>
        </p:txBody>
      </p:sp>
      <p:pic>
        <p:nvPicPr>
          <p:cNvPr id="12292" name="Picture 4" descr="C:\Users\днс\Documents\ЛЕНА\КОНЦЕРТЫ В ДЕТСАДАХ\Муз инструменты\81eb7d1391879b6979d004c80740c2a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332037"/>
            <a:ext cx="521912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называется этот инструмент?</a:t>
            </a:r>
            <a:endParaRPr lang="ru-RU" dirty="0"/>
          </a:p>
        </p:txBody>
      </p:sp>
      <p:pic>
        <p:nvPicPr>
          <p:cNvPr id="13314" name="Picture 2" descr="C:\Users\днс\Documents\ЛЕНА\КОНЦЕРТЫ В ДЕТСАДАХ\Муз инструменты\IMG_1488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 </a:t>
            </a:r>
            <a:br>
              <a:rPr lang="ru-RU" dirty="0" smtClean="0"/>
            </a:br>
            <a:r>
              <a:rPr lang="ru-RU" dirty="0" err="1" smtClean="0"/>
              <a:t>клавишно</a:t>
            </a:r>
            <a:r>
              <a:rPr lang="ru-RU" dirty="0" smtClean="0"/>
              <a:t> - духовой инструмент </a:t>
            </a:r>
            <a:endParaRPr lang="ru-RU" dirty="0"/>
          </a:p>
        </p:txBody>
      </p:sp>
      <p:pic>
        <p:nvPicPr>
          <p:cNvPr id="14338" name="Picture 2" descr="C:\Users\днс\Documents\ЛЕНА\КОНЦЕРТЫ В ДЕТСАДАХ\Муз инструменты\IMG_01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928802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называется этот инструмент? К какому типу он принадлежит?</a:t>
            </a:r>
            <a:endParaRPr lang="ru-RU" dirty="0"/>
          </a:p>
        </p:txBody>
      </p:sp>
      <p:pic>
        <p:nvPicPr>
          <p:cNvPr id="16386" name="Picture 2" descr="C:\Users\днс\Documents\ЛЕНА\КОНЦЕРТЫ В ДЕТСАДАХ\Муз инструменты\t7s5y0dt9wi4q7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64854" y="1600200"/>
            <a:ext cx="301429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днс\Documents\ЛЕНА\КОНЦЕРТЫ В ДЕТСАДАХ\Муз инструменты\screen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называется этот инструмент? К какому типу принадлежит?</a:t>
            </a:r>
            <a:endParaRPr lang="ru-RU" dirty="0"/>
          </a:p>
        </p:txBody>
      </p:sp>
      <p:pic>
        <p:nvPicPr>
          <p:cNvPr id="19458" name="Picture 2" descr="C:\Users\днс\Documents\ЛЕНА\КОНЦЕРТЫ В ДЕТСАДАХ\Муз инструменты\mari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98094"/>
            <a:ext cx="8229600" cy="433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Вспомните какие бывают инструменты?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 smtClean="0"/>
              <a:t>СТРУННО-СМЫЧКОВЫЕ</a:t>
            </a:r>
          </a:p>
          <a:p>
            <a:r>
              <a:rPr lang="ru-RU" b="1" dirty="0" smtClean="0"/>
              <a:t>СТРУННО-ЩИПКОВЫЕ </a:t>
            </a:r>
          </a:p>
          <a:p>
            <a:r>
              <a:rPr lang="ru-RU" b="1" dirty="0" smtClean="0"/>
              <a:t>ДУХОВЫЕ</a:t>
            </a:r>
          </a:p>
          <a:p>
            <a:r>
              <a:rPr lang="ru-RU" b="1" dirty="0" smtClean="0"/>
              <a:t>КЛАВИШНЫЕ</a:t>
            </a:r>
            <a:endParaRPr lang="ru-RU" dirty="0"/>
          </a:p>
          <a:p>
            <a:r>
              <a:rPr lang="ru-RU" b="1" dirty="0" smtClean="0"/>
              <a:t>УДАРНЫЕ</a:t>
            </a:r>
          </a:p>
          <a:p>
            <a:r>
              <a:rPr lang="ru-RU" b="1" dirty="0" smtClean="0"/>
              <a:t>ИНСТРУМЕНТЫ С БОЛЕЕ СЛОЖНЫМИ ВИДАМИ ЗВУКОИЗВЛЕЧЕНИЯ 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нс\Documents\ЛЕНА\КОНЦЕРТЫ В ДЕТСАДАХ\Муз инструменты\slide-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92"/>
            <a:ext cx="9145057" cy="6858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называется этот инструмент?</a:t>
            </a:r>
            <a:endParaRPr lang="ru-RU" dirty="0"/>
          </a:p>
        </p:txBody>
      </p:sp>
      <p:pic>
        <p:nvPicPr>
          <p:cNvPr id="21506" name="Picture 2" descr="C:\Users\днс\Documents\ЛЕНА\КОНЦЕРТЫ В ДЕТСАДАХ\Муз инструменты\backpain-musician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08108" y="1600200"/>
            <a:ext cx="672778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днс\Documents\ЛЕНА\КОНЦЕРТЫ В ДЕТСАДАХ\Муз инструменты\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Подведите результаты игры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58204" cy="455455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Сколько было струнно-смычковых инструментов?</a:t>
            </a:r>
          </a:p>
          <a:p>
            <a:r>
              <a:rPr lang="ru-RU" dirty="0" smtClean="0"/>
              <a:t>Сколько было духовых?</a:t>
            </a:r>
          </a:p>
          <a:p>
            <a:r>
              <a:rPr lang="ru-RU" dirty="0" smtClean="0"/>
              <a:t>Сколько ударных?</a:t>
            </a:r>
          </a:p>
          <a:p>
            <a:r>
              <a:rPr lang="ru-RU" dirty="0" smtClean="0"/>
              <a:t>Сколько клавишных?</a:t>
            </a:r>
          </a:p>
          <a:p>
            <a:r>
              <a:rPr lang="ru-RU" dirty="0" smtClean="0"/>
              <a:t>Сколько инструментов имели смешанные признаки?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называется этот инструмент? К какой группе его можно отнести?</a:t>
            </a:r>
            <a:endParaRPr lang="ru-RU" dirty="0"/>
          </a:p>
        </p:txBody>
      </p:sp>
      <p:pic>
        <p:nvPicPr>
          <p:cNvPr id="1027" name="Picture 3" descr="C:\Users\днс\Documents\ЛЕНА\КОНЦЕРТЫ В ДЕТСАДАХ\Муз инструменты\full_50IHA4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32890" y="1600200"/>
            <a:ext cx="507821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нс\Documents\ЛЕНА\КОНЦЕРТЫ В ДЕТСАДАХ\Муз инструменты\0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hidden">
          <a:xfrm>
            <a:off x="0" y="-22972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называется этот инструмент?</a:t>
            </a:r>
            <a:endParaRPr lang="ru-RU" dirty="0"/>
          </a:p>
        </p:txBody>
      </p:sp>
      <p:pic>
        <p:nvPicPr>
          <p:cNvPr id="2050" name="Picture 2" descr="C:\Users\днс\Documents\ЛЕНА\КОНЦЕРТЫ В ДЕТСАДАХ\Муз инструменты\image_image_16646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9184" y="1600200"/>
            <a:ext cx="678563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днс\Documents\ЛЕНА\КОНЦЕРТЫ В ДЕТСАДАХ\Муз инструменты\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называется этот инструмент?</a:t>
            </a:r>
            <a:br>
              <a:rPr lang="ru-RU" dirty="0" smtClean="0"/>
            </a:br>
            <a:r>
              <a:rPr lang="ru-RU" dirty="0" smtClean="0"/>
              <a:t>К какой группе его можно отнести?</a:t>
            </a:r>
            <a:endParaRPr lang="ru-RU" dirty="0"/>
          </a:p>
        </p:txBody>
      </p:sp>
      <p:pic>
        <p:nvPicPr>
          <p:cNvPr id="5123" name="Picture 3" descr="C:\Users\днс\Documents\ЛЕНА\КОНЦЕРТЫ В ДЕТСАДАХ\Муз инструменты\6fiowjnxu516bФЛЕЙ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240" y="1600200"/>
            <a:ext cx="685752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нс\Documents\ЛЕНА\КОНЦЕРТЫ В ДЕТСАДАХ\Муз инструменты\0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 какой группе относится этот инструмент? Из какого материала от сделан?</a:t>
            </a:r>
            <a:endParaRPr lang="ru-RU" sz="3600" dirty="0"/>
          </a:p>
        </p:txBody>
      </p:sp>
      <p:pic>
        <p:nvPicPr>
          <p:cNvPr id="7170" name="Picture 2" descr="C:\Users\днс\Documents\ЛЕНА\КОНЦЕРТЫ В ДЕТСАДАХ\Муз инструменты\7630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928802"/>
            <a:ext cx="488438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</TotalTime>
  <Words>154</Words>
  <Application>Microsoft Office PowerPoint</Application>
  <PresentationFormat>Экран (4:3)</PresentationFormat>
  <Paragraphs>31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Calibri</vt:lpstr>
      <vt:lpstr>Тема Office</vt:lpstr>
      <vt:lpstr> «Как играет? Как звучит?» урок-игра </vt:lpstr>
      <vt:lpstr>Вспомните какие бывают инструменты?</vt:lpstr>
      <vt:lpstr>Как называется этот инструмент? К какой группе его можно отнести?</vt:lpstr>
      <vt:lpstr>Презентация PowerPoint</vt:lpstr>
      <vt:lpstr>Как называется этот инструмент?</vt:lpstr>
      <vt:lpstr>Презентация PowerPoint</vt:lpstr>
      <vt:lpstr>Как называется этот инструмент? К какой группе его можно отнести?</vt:lpstr>
      <vt:lpstr>Презентация PowerPoint</vt:lpstr>
      <vt:lpstr>К какой группе относится этот инструмент? Из какого материала от сделан?</vt:lpstr>
      <vt:lpstr>Презентация PowerPoint</vt:lpstr>
      <vt:lpstr> К какой группе относится этот инструмент? Назови похожий инструмент?</vt:lpstr>
      <vt:lpstr>Презентация PowerPoint</vt:lpstr>
      <vt:lpstr>На каком инструменте играет девочка?  Как устроен этот инструмент? К какому типу он принадлежит? </vt:lpstr>
      <vt:lpstr>ФОРТЕПИАНО  струнно-ударно-клавишный музыкальный инструмент</vt:lpstr>
      <vt:lpstr>Как называется этот инструмент?</vt:lpstr>
      <vt:lpstr>ОРГАН  клавишно - духовой инструмент </vt:lpstr>
      <vt:lpstr>Как называется этот инструмент? К какому типу он принадлежит?</vt:lpstr>
      <vt:lpstr>Презентация PowerPoint</vt:lpstr>
      <vt:lpstr>Как называется этот инструмент? К какому типу принадлежит?</vt:lpstr>
      <vt:lpstr>Презентация PowerPoint</vt:lpstr>
      <vt:lpstr>Как называется этот инструмент?</vt:lpstr>
      <vt:lpstr>Презентация PowerPoint</vt:lpstr>
      <vt:lpstr>Подведите результаты игры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Обучающая программа  «Музыкальные инструменты»</dc:title>
  <dc:creator>днс</dc:creator>
  <cp:lastModifiedBy>Ирина Сафронова</cp:lastModifiedBy>
  <cp:revision>41</cp:revision>
  <cp:lastPrinted>2019-11-21T09:04:37Z</cp:lastPrinted>
  <dcterms:created xsi:type="dcterms:W3CDTF">2019-10-20T18:51:57Z</dcterms:created>
  <dcterms:modified xsi:type="dcterms:W3CDTF">2019-11-24T21:01:11Z</dcterms:modified>
</cp:coreProperties>
</file>