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886B0-D483-4D5C-8FEF-560520592655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73B67-1AC3-49C9-A814-E1B042B7E9E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247770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886B0-D483-4D5C-8FEF-560520592655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73B67-1AC3-49C9-A814-E1B042B7E9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1519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886B0-D483-4D5C-8FEF-560520592655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73B67-1AC3-49C9-A814-E1B042B7E9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47516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886B0-D483-4D5C-8FEF-560520592655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73B67-1AC3-49C9-A814-E1B042B7E9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0349936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886B0-D483-4D5C-8FEF-560520592655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73B67-1AC3-49C9-A814-E1B042B7E9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55921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886B0-D483-4D5C-8FEF-560520592655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73B67-1AC3-49C9-A814-E1B042B7E9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7595189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886B0-D483-4D5C-8FEF-560520592655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73B67-1AC3-49C9-A814-E1B042B7E9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112027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886B0-D483-4D5C-8FEF-560520592655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73B67-1AC3-49C9-A814-E1B042B7E9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32090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886B0-D483-4D5C-8FEF-560520592655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73B67-1AC3-49C9-A814-E1B042B7E9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2164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886B0-D483-4D5C-8FEF-560520592655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73B67-1AC3-49C9-A814-E1B042B7E9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02001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886B0-D483-4D5C-8FEF-560520592655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73B67-1AC3-49C9-A814-E1B042B7E9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95500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886B0-D483-4D5C-8FEF-560520592655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73B67-1AC3-49C9-A814-E1B042B7E9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5491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886B0-D483-4D5C-8FEF-560520592655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73B67-1AC3-49C9-A814-E1B042B7E9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7564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886B0-D483-4D5C-8FEF-560520592655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73B67-1AC3-49C9-A814-E1B042B7E9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2980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886B0-D483-4D5C-8FEF-560520592655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73B67-1AC3-49C9-A814-E1B042B7E9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52155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886B0-D483-4D5C-8FEF-560520592655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73B67-1AC3-49C9-A814-E1B042B7E9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8479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886B0-D483-4D5C-8FEF-560520592655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73B67-1AC3-49C9-A814-E1B042B7E9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14962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18886B0-D483-4D5C-8FEF-560520592655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8B73B67-1AC3-49C9-A814-E1B042B7E9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5037736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&quot;картинка с прищепками&quot;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2010" y="117267"/>
            <a:ext cx="9744075" cy="6496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75915" y="729685"/>
            <a:ext cx="74976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2"/>
                </a:solidFill>
                <a:latin typeface="+mj-lt"/>
              </a:rPr>
              <a:t>Мастер </a:t>
            </a:r>
            <a:r>
              <a:rPr lang="ru-RU" sz="3200" b="1" dirty="0" smtClean="0">
                <a:solidFill>
                  <a:schemeClr val="bg2"/>
                </a:solidFill>
                <a:latin typeface="+mj-lt"/>
              </a:rPr>
              <a:t>класс </a:t>
            </a:r>
          </a:p>
          <a:p>
            <a:pPr algn="ctr"/>
            <a:r>
              <a:rPr lang="ru-RU" sz="3200" b="1" dirty="0" smtClean="0">
                <a:solidFill>
                  <a:schemeClr val="bg2"/>
                </a:solidFill>
                <a:latin typeface="+mj-lt"/>
              </a:rPr>
              <a:t>«Прищепкой играем – детей развиваем» </a:t>
            </a:r>
            <a:endParaRPr lang="ru-RU" sz="3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24939" y="4267200"/>
            <a:ext cx="51153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chemeClr val="bg2"/>
              </a:solidFill>
            </a:endParaRPr>
          </a:p>
          <a:p>
            <a:endParaRPr lang="ru-RU" dirty="0" smtClean="0">
              <a:solidFill>
                <a:schemeClr val="bg2"/>
              </a:solidFill>
            </a:endParaRPr>
          </a:p>
          <a:p>
            <a:r>
              <a:rPr lang="ru-RU" dirty="0" smtClean="0">
                <a:solidFill>
                  <a:schemeClr val="bg2"/>
                </a:solidFill>
              </a:rPr>
              <a:t>Воспитатели</a:t>
            </a:r>
            <a:r>
              <a:rPr lang="ru-RU" dirty="0" smtClean="0">
                <a:solidFill>
                  <a:schemeClr val="bg2"/>
                </a:solidFill>
              </a:rPr>
              <a:t>: Суворова Т.М., Шадрина Т.Н.</a:t>
            </a:r>
            <a:endParaRPr lang="ru-RU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181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80284" y="430910"/>
            <a:ext cx="75802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олезные вещи для дома и быта, просто забавные вещицы, которые имеют место быть в нашем мире.</a:t>
            </a:r>
            <a:endParaRPr lang="ru-RU" sz="2800" dirty="0">
              <a:solidFill>
                <a:schemeClr val="accent1">
                  <a:lumMod val="75000"/>
                </a:schemeClr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4" name="Рисунок 3" descr="hello_html_2146664f.jpg"/>
          <p:cNvPicPr/>
          <p:nvPr/>
        </p:nvPicPr>
        <p:blipFill rotWithShape="1">
          <a:blip r:embed="rId2"/>
          <a:srcRect t="3283"/>
          <a:stretch/>
        </p:blipFill>
        <p:spPr bwMode="auto">
          <a:xfrm>
            <a:off x="8982930" y="198783"/>
            <a:ext cx="3036792" cy="3178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ello_html_m639caec.jpg"/>
          <p:cNvPicPr/>
          <p:nvPr/>
        </p:nvPicPr>
        <p:blipFill rotWithShape="1">
          <a:blip r:embed="rId3" cstate="print"/>
          <a:srcRect t="3948" b="3771"/>
          <a:stretch/>
        </p:blipFill>
        <p:spPr bwMode="auto">
          <a:xfrm>
            <a:off x="5353879" y="2199861"/>
            <a:ext cx="3406650" cy="4002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ello_html_2d600248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20417" y="2199861"/>
            <a:ext cx="3133725" cy="4002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09884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5117d42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46574" y="218661"/>
            <a:ext cx="5366717" cy="357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ello_html_m51b5896a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7371" y="218661"/>
            <a:ext cx="3692595" cy="357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ello_html_7b16cb1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2887" y="4015409"/>
            <a:ext cx="4465983" cy="2385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82601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&quot;стрекоза на прищепке&quot;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41774" y="428608"/>
            <a:ext cx="5611085" cy="401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https://rukodelielux.ru/wp-content/uploads/2019/03/myshka_iz_prischepki-10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38590" y="1449026"/>
            <a:ext cx="5112854" cy="41831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86235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30017" y="1099931"/>
            <a:ext cx="61887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Она пальчик щиплет крепко,</a:t>
            </a:r>
          </a:p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бельё хватает цепко.</a:t>
            </a:r>
          </a:p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Называется…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 descr="hello_html_m6661f2bf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399" y="2971799"/>
            <a:ext cx="4545497" cy="2647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868498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424214d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342" y="382656"/>
            <a:ext cx="4503779" cy="2519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ello_html_m625a27bc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20070" y="382656"/>
            <a:ext cx="4430753" cy="2519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ello_html_4161d7d4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0342" y="3551168"/>
            <a:ext cx="4503779" cy="2823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ello_html_7c5d1c4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45357" y="3551168"/>
            <a:ext cx="4205466" cy="2823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43979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10f3f9b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6168" y="1637678"/>
            <a:ext cx="6422272" cy="440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623930" y="861391"/>
            <a:ext cx="76067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Прищепки в первобытные времена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938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1c78a11a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4557" y="1716957"/>
            <a:ext cx="4577383" cy="4220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921565" y="781878"/>
            <a:ext cx="74477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Прищепки 19-20 веков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 descr="hello_html_m5f55440a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09252" y="1716957"/>
            <a:ext cx="4587143" cy="4220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72682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52b4780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265" y="1799502"/>
            <a:ext cx="5315944" cy="4277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379304" y="927652"/>
            <a:ext cx="58177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Игрушки самоделки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Картинки по запросу &quot;картинка с прищепками&quot;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65156" y="1799501"/>
            <a:ext cx="5174891" cy="4277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201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3827" y="874644"/>
            <a:ext cx="485029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настоящее время есть даже памятники прищепке. </a:t>
            </a:r>
          </a:p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Один из них находится в Филадельфии. Его высота - около 15 метров.</a:t>
            </a:r>
            <a:endParaRPr lang="ru-RU" sz="2800" dirty="0"/>
          </a:p>
        </p:txBody>
      </p:sp>
      <p:pic>
        <p:nvPicPr>
          <p:cNvPr id="4" name="Рисунок 3" descr="hello_html_189dcdcf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99583" y="432974"/>
            <a:ext cx="4911779" cy="6285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60191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6836" y="675861"/>
            <a:ext cx="446598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Вот такая гигантская деревянная прищепка находится в парке в Бельгии. Она прекрасно дополняет ландшафт.</a:t>
            </a:r>
          </a:p>
          <a:p>
            <a:endParaRPr lang="ru-RU" sz="28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 descr="hello_html_75da52a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08104" y="415676"/>
            <a:ext cx="6749069" cy="5875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507722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4313" y="993913"/>
            <a:ext cx="41876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казахском городе Усть-Каменогорске также установлена 3-метровая скульптура - бельевая прищепка.</a:t>
            </a:r>
          </a:p>
          <a:p>
            <a:endParaRPr lang="ru-RU" sz="28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 descr="hello_html_m7915d4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03165" y="384521"/>
            <a:ext cx="4870230" cy="587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40152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110</TotalTime>
  <Words>100</Words>
  <Application>Microsoft Office PowerPoint</Application>
  <PresentationFormat>Произвольный</PresentationFormat>
  <Paragraphs>16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Сектор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</cp:revision>
  <dcterms:created xsi:type="dcterms:W3CDTF">2019-11-17T11:44:33Z</dcterms:created>
  <dcterms:modified xsi:type="dcterms:W3CDTF">2019-11-19T08:15:49Z</dcterms:modified>
</cp:coreProperties>
</file>