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0AE9FD-40CA-4B51-8F0C-EED2D44459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4874C32-28D3-4C8A-B7CC-CE40C053FD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0C1F86-13E1-4872-8E65-99392BC8F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E98C-8EA4-4669-8D56-DF8E07DA1391}" type="datetimeFigureOut">
              <a:rPr lang="ru-RU" smtClean="0"/>
              <a:t>29.08.2019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3D2B7B-84AE-4A86-BDA1-D5BA0A8FD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89EFE2-8196-49C2-B154-9521AF3AC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F611-F096-494F-BC91-A1C851B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243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5FDBF8-86B6-4D36-9666-AB1CD4FD7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92E3907-6DAC-4889-A816-4C78893F0B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716C83-723B-4DEE-8C8B-A22ACED44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E98C-8EA4-4669-8D56-DF8E07DA1391}" type="datetimeFigureOut">
              <a:rPr lang="ru-RU" smtClean="0"/>
              <a:t>29.08.2019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E44CFF-82F3-48FD-A84D-643667F6D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04E975F-07D2-46ED-B575-5ED301E3D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F611-F096-494F-BC91-A1C851B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012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0B6AA48-F84A-4E52-B9F6-98713AA44C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1661F24-655E-4B73-9ADC-18D83A9666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ADE538-B0CE-4AAE-8C5B-84822E8BB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E98C-8EA4-4669-8D56-DF8E07DA1391}" type="datetimeFigureOut">
              <a:rPr lang="ru-RU" smtClean="0"/>
              <a:t>29.08.2019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1339E4-44D9-45F0-85EB-1A91F34DD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A353A3-B224-4E1F-A454-989451CE2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F611-F096-494F-BC91-A1C851B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21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9598C2-72CA-434C-8B6A-37BB8D476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8674B5-2263-4002-8A25-853A990A68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B49DD6-CF32-4AAC-B099-85671D7B7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E98C-8EA4-4669-8D56-DF8E07DA1391}" type="datetimeFigureOut">
              <a:rPr lang="ru-RU" smtClean="0"/>
              <a:t>29.08.2019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C29625-CBFD-4CA2-86F0-C6C4286A4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2C97F8-0904-4B93-8565-A801C5931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F611-F096-494F-BC91-A1C851B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717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BC096C-1751-4041-AB8B-D9987F7B6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87CB02F-E624-495D-B71C-448BEA96C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06AB38-327D-41ED-8EBE-63EEFCC8C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E98C-8EA4-4669-8D56-DF8E07DA1391}" type="datetimeFigureOut">
              <a:rPr lang="ru-RU" smtClean="0"/>
              <a:t>29.08.2019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1F2BE7-2176-42FF-950F-EC8B7AB8B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EA7100-A575-48A7-8C1A-A541651AE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F611-F096-494F-BC91-A1C851B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093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82E097-396E-4578-A285-7A73D1861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11FF1B-AE83-47C4-80CB-615AB292FC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AAE08CB-54DE-4B3D-A283-E629627B8C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236A75F-F86B-48E5-A235-61F179DC6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E98C-8EA4-4669-8D56-DF8E07DA1391}" type="datetimeFigureOut">
              <a:rPr lang="ru-RU" smtClean="0"/>
              <a:t>29.08.2019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00ECF21-303A-4EA3-8DD6-CC7B6B777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2F81D01-4C3A-43FA-925A-EF05B8426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F611-F096-494F-BC91-A1C851B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873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DEFA8C-4161-4DC9-8E3F-5FD00D611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BE0179D-9C90-42BE-955D-7A1EBC416D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5A188F2-53A4-4D8B-B9D8-CBE92260D5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E4018BB-87D3-46D8-AF27-CA001F64CC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B14CDBF-88EB-4B45-9A96-C63D1FAA6A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23C005E-14AE-4195-940A-84CF4465C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E98C-8EA4-4669-8D56-DF8E07DA1391}" type="datetimeFigureOut">
              <a:rPr lang="ru-RU" smtClean="0"/>
              <a:t>29.08.2019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8243307-4BF4-47B7-A38E-0BCCB8037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341490D-F9A9-460E-BECD-EBA68713D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F611-F096-494F-BC91-A1C851B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03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96282B-9E71-424C-8413-485964B4E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1941630-336F-4DD1-9B40-0A7E3A5D7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E98C-8EA4-4669-8D56-DF8E07DA1391}" type="datetimeFigureOut">
              <a:rPr lang="ru-RU" smtClean="0"/>
              <a:t>29.08.2019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46D5AEE-89E7-44E1-8FE8-F10563B64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E755746-4FCF-4DEF-8C31-1F5A4703A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F611-F096-494F-BC91-A1C851B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40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1EF9043-39D0-4D0D-B28A-2FDD4594F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E98C-8EA4-4669-8D56-DF8E07DA1391}" type="datetimeFigureOut">
              <a:rPr lang="ru-RU" smtClean="0"/>
              <a:t>29.08.2019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5427EC9-5896-4052-941D-B830425B7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01D1785-D725-418F-9648-4EE8A7DB9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F611-F096-494F-BC91-A1C851B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191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64E2F5-0E9F-4D9F-8E1E-5F59A64EA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55D37A-84D9-4143-B1A1-1AF773F72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5F97F74-C9F5-4276-B1B9-3A73D2C391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DEFF82F-F3ED-459D-B435-AC1885313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E98C-8EA4-4669-8D56-DF8E07DA1391}" type="datetimeFigureOut">
              <a:rPr lang="ru-RU" smtClean="0"/>
              <a:t>29.08.2019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8DBB92-5CAF-4383-8406-1AA6F167A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E5CB98-03DD-4ED1-B2D9-960B1A759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F611-F096-494F-BC91-A1C851B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383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AA753B-3594-4CE9-B82C-AD291D78E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568F796-2DE4-4424-8CF3-A7EDE8AEAB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7CD4654-4640-40E1-B8A3-8C1119FD22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B5A9A7B-2CE1-4B94-866E-B9874F5C4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9E98C-8EA4-4669-8D56-DF8E07DA1391}" type="datetimeFigureOut">
              <a:rPr lang="ru-RU" smtClean="0"/>
              <a:t>29.08.2019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377DE0-3237-47CD-8F94-FD4A278F9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036A03-FC55-4525-8557-99E888F32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F611-F096-494F-BC91-A1C851B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89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B89459-C106-4486-ADA7-5C9B0946F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312D56-7453-4456-B926-F648550E7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045B0A-BC05-46B5-9625-1C75217FA8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9E98C-8EA4-4669-8D56-DF8E07DA1391}" type="datetimeFigureOut">
              <a:rPr lang="ru-RU" smtClean="0"/>
              <a:t>29.08.2019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9FDB02-54A0-455C-9A60-12F12E1168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80B81E-FD07-45C9-91E2-9734FEFA5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3F611-F096-494F-BC91-A1C851B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606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90750E-24BB-4A1F-BF0F-E021473D71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Развитие успешного ребенка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4CF66E9-15E0-46F9-84D8-66EE9C3925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/>
              <a:t>Яковлева Т.И.</a:t>
            </a:r>
          </a:p>
        </p:txBody>
      </p:sp>
    </p:spTree>
    <p:extLst>
      <p:ext uri="{BB962C8B-B14F-4D97-AF65-F5344CB8AC3E}">
        <p14:creationId xmlns:p14="http://schemas.microsoft.com/office/powerpoint/2010/main" val="3521451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CF94EF-5099-4F8B-BCE4-9E608DD00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Качества успешного ребенка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174D6CCE-4D94-4BF1-A67D-63FA318D36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«Все родители желают видеть своего ребёнка успешным» – с этим утверждением невозможно не согласиться. Но представление о том, как воспитать успешного ребёнка, есть далеко не в каждой семье.</a:t>
            </a:r>
          </a:p>
          <a:p>
            <a:endParaRPr lang="ru-RU" dirty="0"/>
          </a:p>
        </p:txBody>
      </p:sp>
      <p:pic>
        <p:nvPicPr>
          <p:cNvPr id="6" name="Рисунок 5" descr="воспитание успешного ребенка, условия успешного воспитания детей в семье">
            <a:extLst>
              <a:ext uri="{FF2B5EF4-FFF2-40B4-BE49-F238E27FC236}">
                <a16:creationId xmlns:a16="http://schemas.microsoft.com/office/drawing/2014/main" id="{3B4776BB-338D-4C46-854B-4695512101A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268" y="3657600"/>
            <a:ext cx="3955567" cy="22652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051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DE14CA-760E-4B4C-895C-20C4F22DF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Качества успешного ребёнка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66B409-878D-4B7E-B8AC-5C190E41C7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Качества успешного ребёнка можно сравнить с плодами, которые приносит нам молодое быстрорастущее дерево:</a:t>
            </a:r>
          </a:p>
          <a:p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489D070-E970-4E62-90CA-B3A35ACB75E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382" y="2729948"/>
            <a:ext cx="5771322" cy="32529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7171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147E78-EF2F-426A-B6E1-E96B5A260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cap="all" dirty="0"/>
              <a:t>ЧТО НУЖНО ВКЛАДЫВАТЬ В РЕБЁНКА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A9E241-5CA9-4D74-A714-B0CDE6810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Воспитание успешного ребёнка напрямую зависит от того, что вы в него вкладываете. </a:t>
            </a:r>
          </a:p>
          <a:p>
            <a:r>
              <a:rPr lang="ru-RU" dirty="0"/>
              <a:t>Осталось только определиться, что же такое успех. </a:t>
            </a:r>
          </a:p>
          <a:p>
            <a:r>
              <a:rPr lang="ru-RU" dirty="0"/>
              <a:t>Для одних мерилом успешности становятся Оксфорд или Гарвард. Вторые подразумевают под этим понятием возможность заниматься делом по душе. Для третьих показатель достойного уровня – социальная защищенность и материальное благополучие. А четвертые вообще стремятся совместить все вышесказанное.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7835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BEF977-C985-4BC2-802D-0A58FDD50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вкладывайте в ребёнка свою </a:t>
            </a:r>
            <a:r>
              <a:rPr lang="ru-RU" b="1" dirty="0"/>
              <a:t>любовь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E1218B-155C-41FE-B3FB-9E5671473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Благодаря любви родители думают о физическом и психологическом здоровье ребенка.</a:t>
            </a:r>
          </a:p>
          <a:p>
            <a:pPr lvl="0"/>
            <a:r>
              <a:rPr lang="ru-RU" dirty="0"/>
              <a:t>Благодаря любви родители создают ребёнку атмосферу тепла и заботы.</a:t>
            </a:r>
          </a:p>
          <a:p>
            <a:pPr lvl="0"/>
            <a:r>
              <a:rPr lang="ru-RU" dirty="0"/>
              <a:t>Благодаря любви родители показывают, сколько в окружающем мире занимательных вещей.</a:t>
            </a:r>
          </a:p>
          <a:p>
            <a:pPr lvl="0"/>
            <a:r>
              <a:rPr lang="ru-RU" dirty="0"/>
              <a:t>Благодаря любви родители мотивируют иметь хобби и поддерживают при поражениях.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5700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D9A614-9A84-4C50-9DC2-A87F6B35A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2092D0-06B8-4312-BC62-207BA78D9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Результаты исследований, проводимых японскими учеными, говорят следующее: </a:t>
            </a:r>
          </a:p>
          <a:p>
            <a:r>
              <a:rPr lang="ru-RU" dirty="0"/>
              <a:t>чтобы ребёнок вырос успешным, необходимо лишь 2 фактора: поддержка и совместное времяпрепровождение. </a:t>
            </a:r>
          </a:p>
        </p:txBody>
      </p:sp>
    </p:spTree>
    <p:extLst>
      <p:ext uri="{BB962C8B-B14F-4D97-AF65-F5344CB8AC3E}">
        <p14:creationId xmlns:p14="http://schemas.microsoft.com/office/powerpoint/2010/main" val="2726932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E28E7A-A375-408B-B4A0-502E0D53A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cap="all" dirty="0"/>
              <a:t>КОДЕКС РОДИТЕЛЕЙ УСПЕШНОГО РЕБЁНКА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D49A0F-F432-419C-8245-4E9633BC66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Любите его. </a:t>
            </a:r>
          </a:p>
          <a:p>
            <a:pPr lvl="0"/>
            <a:r>
              <a:rPr lang="ru-RU" dirty="0">
                <a:solidFill>
                  <a:srgbClr val="FF0000"/>
                </a:solidFill>
              </a:rPr>
              <a:t>Поддерживайте все его начинания. </a:t>
            </a:r>
          </a:p>
          <a:p>
            <a:pPr lvl="0"/>
            <a:r>
              <a:rPr lang="ru-RU" dirty="0">
                <a:solidFill>
                  <a:srgbClr val="FF0000"/>
                </a:solidFill>
              </a:rPr>
              <a:t>Интересуйтесь ребёнком. </a:t>
            </a:r>
            <a:endParaRPr lang="ru-RU" dirty="0"/>
          </a:p>
          <a:p>
            <a:pPr lvl="0"/>
            <a:r>
              <a:rPr lang="ru-RU" dirty="0">
                <a:solidFill>
                  <a:srgbClr val="FF0000"/>
                </a:solidFill>
              </a:rPr>
              <a:t>Объясняйте причины и следствие.</a:t>
            </a:r>
          </a:p>
          <a:p>
            <a:pPr lvl="0"/>
            <a:r>
              <a:rPr lang="ru-RU" dirty="0">
                <a:solidFill>
                  <a:srgbClr val="FF0000"/>
                </a:solidFill>
              </a:rPr>
              <a:t>Проводите с ним время</a:t>
            </a:r>
            <a:r>
              <a:rPr lang="ru-RU" dirty="0"/>
              <a:t>. </a:t>
            </a:r>
          </a:p>
          <a:p>
            <a:pPr lvl="0"/>
            <a:r>
              <a:rPr lang="ru-RU" dirty="0">
                <a:solidFill>
                  <a:srgbClr val="FF0000"/>
                </a:solidFill>
              </a:rPr>
              <a:t>Подавайте личный пример</a:t>
            </a:r>
            <a:r>
              <a:rPr lang="ru-RU" dirty="0"/>
              <a:t>. </a:t>
            </a:r>
          </a:p>
          <a:p>
            <a:pPr lvl="0"/>
            <a:r>
              <a:rPr lang="ru-RU" dirty="0">
                <a:solidFill>
                  <a:srgbClr val="FF0000"/>
                </a:solidFill>
              </a:rPr>
              <a:t>Помогайте ребёнку осознавать себя, свои сильные и слабые стороны, учиться оценивать свои поступки.</a:t>
            </a:r>
          </a:p>
          <a:p>
            <a:pPr lvl="0"/>
            <a:r>
              <a:rPr lang="ru-RU" dirty="0">
                <a:solidFill>
                  <a:srgbClr val="FF0000"/>
                </a:solidFill>
              </a:rPr>
              <a:t>Удовлетворяйте потребности ребёнка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47078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CD26B4-C4FC-4E90-9C25-4F97500A2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cap="all" dirty="0"/>
              <a:t>УСЛОВИЯ ДЛЯ ВОСПИТАНИЯ УСПЕШНОГО РЕБЕНКА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323201-30E3-4082-9383-A893131E6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Основываясь на кодексе, мы можем предугадать обстоятельства благополучного воспитания ребёнка.</a:t>
            </a:r>
          </a:p>
          <a:p>
            <a:r>
              <a:rPr lang="ru-RU" dirty="0"/>
              <a:t>Главный фактор прогресса (и побед в том числе) – любознательность. </a:t>
            </a:r>
          </a:p>
          <a:p>
            <a:r>
              <a:rPr lang="ru-RU" dirty="0"/>
              <a:t>Значит, цель мамы и папы – не принуждать к своему видению окружающего мира, к своему вектору, а узнать, чего желает их сын или дочь, какие у них таланты, шансы, увлечения, возможности. И, исходя из этого, создать правильные обстоятельства для воспитания ребёнка, мотивировать его, помогать, выручать, вдохновлять.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9497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994DB3-D983-4ACE-92F2-D0300EE33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20DEB7-0519-4E6C-B0F9-73DC3E2728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Совершенствуйте мозг сына или дочери, вкладывайте время, терпение, любовь, силы. Благодаря этим качествам вы создадите атмосферу успешного воспитания детей в семье. </a:t>
            </a:r>
          </a:p>
          <a:p>
            <a:r>
              <a:rPr lang="ru-RU" dirty="0"/>
              <a:t>. Таким образом, вы сделаете базу благополучной жизни ребёнка, раскроете его потенциал и поспособствуете реализации его таланта. Инвестиция в развитие ребёнка сегодня обеспечит его успех в будущем.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63153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403</Words>
  <Application>Microsoft Office PowerPoint</Application>
  <PresentationFormat>Широкоэкранный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Развитие успешного ребенка</vt:lpstr>
      <vt:lpstr>Качества успешного ребенка</vt:lpstr>
      <vt:lpstr>Качества успешного ребёнка </vt:lpstr>
      <vt:lpstr>ЧТО НУЖНО ВКЛАДЫВАТЬ В РЕБЁНКА </vt:lpstr>
      <vt:lpstr>вкладывайте в ребёнка свою любовь. </vt:lpstr>
      <vt:lpstr>Презентация PowerPoint</vt:lpstr>
      <vt:lpstr>КОДЕКС РОДИТЕЛЕЙ УСПЕШНОГО РЕБЁНКА </vt:lpstr>
      <vt:lpstr>УСЛОВИЯ ДЛЯ ВОСПИТАНИЯ УСПЕШНОГО РЕБЕНКА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успешного ребенка</dc:title>
  <dc:creator>Mobicloc</dc:creator>
  <cp:lastModifiedBy>Mobicloc</cp:lastModifiedBy>
  <cp:revision>2</cp:revision>
  <dcterms:created xsi:type="dcterms:W3CDTF">2019-08-29T10:06:57Z</dcterms:created>
  <dcterms:modified xsi:type="dcterms:W3CDTF">2019-08-29T10:15:40Z</dcterms:modified>
</cp:coreProperties>
</file>