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89" r:id="rId7"/>
    <p:sldId id="290" r:id="rId8"/>
    <p:sldId id="292" r:id="rId9"/>
    <p:sldId id="282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C4E01-0FE9-4590-BFEB-0EECF838A144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88A51-E5A2-481A-9035-4E792B1505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2863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8A51-E5A2-481A-9035-4E792B15058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4480" y="0"/>
            <a:ext cx="6147710" cy="92333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РУССКИЕ ПРЯЛКИ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071802" y="5572140"/>
            <a:ext cx="5643602" cy="912255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100" b="1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</a:rPr>
              <a:t>Презентация для старшей группы. Подготовила воспитатель Санакоева Елена Григорьевна</a:t>
            </a:r>
          </a:p>
        </p:txBody>
      </p:sp>
      <p:pic>
        <p:nvPicPr>
          <p:cNvPr id="9" name="Picture 4" descr="Изображение 12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8534400" cy="4343400"/>
          </a:xfrm>
          <a:prstGeom prst="rect">
            <a:avLst/>
          </a:prstGeom>
          <a:ln w="1905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img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5365818" cy="557216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5008" y="642918"/>
            <a:ext cx="3143240" cy="526297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В низенькой светелке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Огонек горит,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Молодая пряха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Под окном сидит,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Молода, красива,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Карие глаза,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По плечам развита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Русая коса.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Русая головка,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Думы без конца…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Ты о чем взгрустнула,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Девица-краса?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а прялк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4752528" cy="64087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4128" y="1412776"/>
            <a:ext cx="30925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К.Е. Маковский.</a:t>
            </a:r>
          </a:p>
          <a:p>
            <a:r>
              <a:rPr lang="ru-RU" sz="3200" dirty="0" smtClean="0"/>
              <a:t> Портрет Ольги</a:t>
            </a:r>
          </a:p>
          <a:p>
            <a:r>
              <a:rPr lang="ru-RU" sz="3200" dirty="0" smtClean="0"/>
              <a:t>- </a:t>
            </a:r>
            <a:r>
              <a:rPr lang="ru-RU" sz="3200" smtClean="0"/>
              <a:t>д</a:t>
            </a:r>
            <a:r>
              <a:rPr lang="ru-RU" sz="3200" smtClean="0"/>
              <a:t>очери художника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8400" y="347264"/>
            <a:ext cx="3776997" cy="601069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5720" y="2357430"/>
            <a:ext cx="46434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</a:rPr>
              <a:t>«В  избушке распевая, дева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</a:rPr>
              <a:t>Прядет,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</a:rPr>
              <a:t>и зимних друг ночей,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</a:rPr>
              <a:t>Трещит лучинка перед ней»,-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</a:rPr>
              <a:t>писал А.С.Пушкин.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85728"/>
            <a:ext cx="3929090" cy="6072230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7" descr="Scan00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28604"/>
            <a:ext cx="4357718" cy="594562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428604"/>
            <a:ext cx="4071966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r>
              <a:rPr lang="ru-RU" sz="2200" b="1" i="1" dirty="0" smtClean="0">
                <a:solidFill>
                  <a:schemeClr val="accent5">
                    <a:lumMod val="75000"/>
                  </a:schemeClr>
                </a:solidFill>
              </a:rPr>
              <a:t>Среди многих  работ, которые выполняли крестьянки, прядение и ткачество были самыми трудоемкими. Напрясть и наткать надо было на всю семью, да еще и подати уплатить холстом. Вот и сидели женщины за прялкой долгие зимние ночи.</a:t>
            </a:r>
          </a:p>
          <a:p>
            <a:r>
              <a:rPr lang="ru-RU" sz="2200" b="1" i="1" dirty="0" smtClean="0">
                <a:solidFill>
                  <a:schemeClr val="accent5">
                    <a:lumMod val="75000"/>
                  </a:schemeClr>
                </a:solidFill>
              </a:rPr>
              <a:t>     Прядение начиналось обычно в конце ноября и продолжалось всю зиму.</a:t>
            </a:r>
          </a:p>
          <a:p>
            <a:r>
              <a:rPr lang="ru-RU" sz="2200" b="1" i="1" dirty="0" smtClean="0">
                <a:solidFill>
                  <a:schemeClr val="accent5">
                    <a:lumMod val="75000"/>
                  </a:schemeClr>
                </a:solidFill>
              </a:rPr>
              <a:t>Ручное прядение было очень медленным, малопроизводительным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500306"/>
            <a:ext cx="40719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Чтобы приготовить себе приданое, девушка должна была прясть и ткать с 6-8 лет.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5728"/>
            <a:ext cx="4429156" cy="5908683"/>
          </a:xfrm>
          <a:prstGeom prst="rect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яд ф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8441"/>
            <a:ext cx="9144000" cy="6081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661248"/>
            <a:ext cx="80992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Современные прядильные станки на ГОФ</a:t>
            </a:r>
            <a:endParaRPr lang="ru-RU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я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8441"/>
            <a:ext cx="9144000" cy="608111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1769" y="2428868"/>
            <a:ext cx="659334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БЛАГОДАРЮ ВСЕХ ЗА </a:t>
            </a:r>
          </a:p>
          <a:p>
            <a:pPr algn="ctr"/>
            <a:r>
              <a:rPr lang="ru-RU" sz="5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</a:t>
            </a:r>
            <a:endParaRPr lang="ru-RU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714356"/>
            <a:ext cx="67986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a48f674e8f0593ea9baf3de3a7b67ceb7fb14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1793</TotalTime>
  <Words>172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прялки</dc:title>
  <dc:description>Презентация скачана с сайта МБОУ СОШ № 31 г. Новочеркасска  http://school31novoch.ucoz.ru/</dc:description>
  <cp:lastModifiedBy>Татьяна</cp:lastModifiedBy>
  <cp:revision>191</cp:revision>
  <dcterms:modified xsi:type="dcterms:W3CDTF">2019-03-17T11:47:25Z</dcterms:modified>
</cp:coreProperties>
</file>