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9" r:id="rId3"/>
    <p:sldId id="256" r:id="rId4"/>
    <p:sldId id="260" r:id="rId5"/>
    <p:sldId id="257" r:id="rId6"/>
    <p:sldId id="258" r:id="rId7"/>
    <p:sldId id="265" r:id="rId8"/>
    <p:sldId id="261" r:id="rId9"/>
    <p:sldId id="264" r:id="rId10"/>
    <p:sldId id="266" r:id="rId11"/>
    <p:sldId id="26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Презентация  к уроку  по русскому языку в 6 классе на тему «Слитное и раздельное написание не с прилагательными»</a:t>
            </a:r>
          </a:p>
          <a:p>
            <a:pPr algn="ctr">
              <a:buNone/>
              <a:defRPr/>
            </a:pPr>
            <a:endParaRPr lang="ru-RU" sz="1400" b="1" dirty="0" smtClean="0">
              <a:solidFill>
                <a:srgbClr val="003300"/>
              </a:solidFill>
            </a:endParaRPr>
          </a:p>
          <a:p>
            <a:pPr algn="ctr">
              <a:buNone/>
              <a:defRPr/>
            </a:pPr>
            <a:endParaRPr lang="ru-RU" sz="1400" b="1" dirty="0" smtClean="0">
              <a:solidFill>
                <a:srgbClr val="003300"/>
              </a:solidFill>
            </a:endParaRPr>
          </a:p>
          <a:p>
            <a:pPr algn="ctr">
              <a:buNone/>
              <a:defRPr/>
            </a:pPr>
            <a:endParaRPr lang="ru-RU" sz="1400" b="1" dirty="0" smtClean="0">
              <a:solidFill>
                <a:srgbClr val="003300"/>
              </a:solidFill>
            </a:endParaRPr>
          </a:p>
          <a:p>
            <a:pPr algn="ctr">
              <a:buNone/>
              <a:defRPr/>
            </a:pPr>
            <a:endParaRPr lang="ru-RU" sz="1400" b="1" dirty="0" smtClean="0">
              <a:solidFill>
                <a:srgbClr val="003300"/>
              </a:solidFill>
            </a:endParaRPr>
          </a:p>
          <a:p>
            <a:pPr algn="ctr">
              <a:buNone/>
              <a:defRPr/>
            </a:pPr>
            <a:endParaRPr lang="ru-RU" sz="1400" b="1" dirty="0" smtClean="0">
              <a:solidFill>
                <a:srgbClr val="003300"/>
              </a:solidFill>
            </a:endParaRP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3300"/>
                </a:solidFill>
              </a:rPr>
              <a:t> </a:t>
            </a:r>
            <a:r>
              <a:rPr lang="ru-RU" sz="1400" b="1" dirty="0" smtClean="0">
                <a:solidFill>
                  <a:srgbClr val="003300"/>
                </a:solidFill>
              </a:rPr>
              <a:t>                                                  Выполнила </a:t>
            </a:r>
            <a:r>
              <a:rPr lang="ru-RU" sz="1400" b="1" dirty="0" smtClean="0">
                <a:solidFill>
                  <a:srgbClr val="003300"/>
                </a:solidFill>
              </a:rPr>
              <a:t>учитель русского языка и 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3300"/>
                </a:solidFill>
              </a:rPr>
              <a:t>                                                   литературы </a:t>
            </a:r>
            <a:r>
              <a:rPr lang="ru-RU" sz="1400" b="1" dirty="0" smtClean="0">
                <a:solidFill>
                  <a:srgbClr val="003300"/>
                </a:solidFill>
              </a:rPr>
              <a:t>МОУ Воздвиженской СШ</a:t>
            </a:r>
          </a:p>
          <a:p>
            <a:pPr algn="ctr">
              <a:buNone/>
              <a:defRPr/>
            </a:pPr>
            <a:r>
              <a:rPr lang="ru-RU" sz="1400" b="1" dirty="0" smtClean="0">
                <a:solidFill>
                  <a:srgbClr val="003300"/>
                </a:solidFill>
              </a:rPr>
              <a:t>                                  </a:t>
            </a:r>
            <a:r>
              <a:rPr lang="ru-RU" sz="1400" b="1" dirty="0" err="1" smtClean="0">
                <a:solidFill>
                  <a:srgbClr val="003300"/>
                </a:solidFill>
              </a:rPr>
              <a:t>Ольнева</a:t>
            </a:r>
            <a:r>
              <a:rPr lang="ru-RU" sz="1400" b="1" dirty="0" smtClean="0">
                <a:solidFill>
                  <a:srgbClr val="003300"/>
                </a:solidFill>
              </a:rPr>
              <a:t> </a:t>
            </a:r>
            <a:r>
              <a:rPr lang="ru-RU" sz="1400" b="1" dirty="0" smtClean="0">
                <a:solidFill>
                  <a:srgbClr val="003300"/>
                </a:solidFill>
              </a:rPr>
              <a:t>Наталья Юрьевна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7834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Определите разряды прилагательных несчастливый и песчаный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вывод:</a:t>
            </a:r>
          </a:p>
          <a:p>
            <a:pPr>
              <a:buNone/>
            </a:pPr>
            <a:r>
              <a:rPr lang="ru-RU" dirty="0" smtClean="0"/>
              <a:t>    частица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 образует новое слово только с </a:t>
            </a:r>
            <a:r>
              <a:rPr lang="ru-RU" dirty="0" smtClean="0">
                <a:solidFill>
                  <a:srgbClr val="FF0000"/>
                </a:solidFill>
              </a:rPr>
              <a:t>качественными</a:t>
            </a:r>
          </a:p>
          <a:p>
            <a:pPr>
              <a:buNone/>
            </a:pPr>
            <a:r>
              <a:rPr lang="ru-RU" dirty="0" smtClean="0"/>
              <a:t>прилагательными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Прочитайте параграф и найдите новое условие для раздельного написания не с прилагательными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Запомни!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Вовсе  не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Ничуть не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Нисколько не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Отнюдь не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Раскройте скобки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/>
          <a:lstStyle/>
          <a:p>
            <a:r>
              <a:rPr lang="ru-RU" dirty="0" smtClean="0"/>
              <a:t>Дорога оказалась (не)длинной.</a:t>
            </a:r>
          </a:p>
          <a:p>
            <a:r>
              <a:rPr lang="ru-RU" dirty="0" smtClean="0"/>
              <a:t>Дорога оказалась (не)длинной, а короткой.</a:t>
            </a:r>
          </a:p>
          <a:p>
            <a:r>
              <a:rPr lang="ru-RU" dirty="0" smtClean="0"/>
              <a:t>Дорога оказалась вовсе (не) длинной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Дорога оказалась недлинной.(короткой)</a:t>
            </a:r>
          </a:p>
          <a:p>
            <a:pPr>
              <a:buNone/>
            </a:pPr>
            <a:r>
              <a:rPr lang="ru-RU" dirty="0" smtClean="0"/>
              <a:t>   Дорога оказалась не длинной, а короткой.</a:t>
            </a:r>
          </a:p>
          <a:p>
            <a:pPr>
              <a:buNone/>
            </a:pPr>
            <a:r>
              <a:rPr lang="ru-RU" dirty="0" smtClean="0"/>
              <a:t>   Дорога оказалась вовсе  не длинной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Объясните  </a:t>
            </a:r>
            <a:r>
              <a:rPr lang="ru-RU" sz="2000" dirty="0" err="1" smtClean="0"/>
              <a:t>пунктограммы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2. Выполните  разборы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57365"/>
            <a:ext cx="6072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Лесной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воздух чище, он увеличивает жизненную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силу.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Укажи ряд, в котором все прилагательные качественные.. Добавь подходящее по смыслу слово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синее, высокое северное ….</a:t>
            </a:r>
          </a:p>
          <a:p>
            <a:r>
              <a:rPr lang="ru-RU" dirty="0" smtClean="0"/>
              <a:t>2. сладкая, пахучая лесная ….</a:t>
            </a:r>
          </a:p>
          <a:p>
            <a:r>
              <a:rPr lang="ru-RU" dirty="0" smtClean="0"/>
              <a:t>3.низенькая,  старенькая  охотничья…</a:t>
            </a:r>
          </a:p>
          <a:p>
            <a:r>
              <a:rPr lang="ru-RU" dirty="0" smtClean="0"/>
              <a:t>4.высокая, густая спелая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1.крепкий, жгучий зимний</a:t>
            </a:r>
          </a:p>
          <a:p>
            <a:pPr>
              <a:buNone/>
            </a:pPr>
            <a:r>
              <a:rPr lang="ru-RU" dirty="0" smtClean="0"/>
              <a:t>2.тихий, теплый осенний</a:t>
            </a:r>
          </a:p>
          <a:p>
            <a:pPr>
              <a:buNone/>
            </a:pPr>
            <a:r>
              <a:rPr lang="ru-RU" dirty="0" smtClean="0"/>
              <a:t>3.сочный, сладкий, вкусный</a:t>
            </a:r>
            <a:endParaRPr lang="ru-RU" dirty="0"/>
          </a:p>
        </p:txBody>
      </p:sp>
      <p:pic>
        <p:nvPicPr>
          <p:cNvPr id="13314" name="Picture 2" descr="http://smayli.ru/data/smiles/privetstvie-38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000372"/>
            <a:ext cx="1153212" cy="733862"/>
          </a:xfrm>
          <a:prstGeom prst="rect">
            <a:avLst/>
          </a:prstGeom>
          <a:noFill/>
        </p:spPr>
      </p:pic>
      <p:pic>
        <p:nvPicPr>
          <p:cNvPr id="3074" name="Picture 2" descr="http://parnasse.ru/upload/comments/9627054d7a1ce018ddd196007b996d57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000636"/>
            <a:ext cx="1000125" cy="666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Укажите ряд, в котором все </a:t>
            </a:r>
            <a:r>
              <a:rPr lang="ru-RU" sz="2000" dirty="0" err="1" smtClean="0"/>
              <a:t>прилагательный</a:t>
            </a:r>
            <a:r>
              <a:rPr lang="ru-RU" sz="2000" dirty="0" smtClean="0"/>
              <a:t> притяжательные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 старый, ветхий деревянный</a:t>
            </a:r>
          </a:p>
          <a:p>
            <a:r>
              <a:rPr lang="ru-RU" dirty="0" smtClean="0"/>
              <a:t>2  лисий, волчий,  заячий </a:t>
            </a:r>
          </a:p>
          <a:p>
            <a:r>
              <a:rPr lang="ru-RU" dirty="0" smtClean="0"/>
              <a:t>3.  новый желтый школьный </a:t>
            </a:r>
            <a:endParaRPr lang="ru-RU" dirty="0"/>
          </a:p>
        </p:txBody>
      </p:sp>
      <p:pic>
        <p:nvPicPr>
          <p:cNvPr id="17410" name="Picture 2" descr="http://proxy.aboutip.de/index.php?q=aHR0cDovL2ZvcnVtLmRpYW1vbmRycC5ydS9wdWJsaWMvc3R5bGVfZW1vdGljb25zL2RlZmF1bHQvamVtb2NpaV8xMS5naWY%3D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143116"/>
            <a:ext cx="74295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7715304" cy="6241446"/>
          </a:xfrm>
        </p:spPr>
        <p:txBody>
          <a:bodyPr/>
          <a:lstStyle/>
          <a:p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Укажите ряд, в котором все прилагательные относительные</a:t>
            </a:r>
          </a:p>
          <a:p>
            <a:pPr>
              <a:buNone/>
            </a:pPr>
            <a:r>
              <a:rPr lang="ru-RU" dirty="0" smtClean="0"/>
              <a:t>1.внимительный,ра…сеянный, сосредоточенный</a:t>
            </a:r>
          </a:p>
          <a:p>
            <a:pPr>
              <a:buNone/>
            </a:pPr>
            <a:r>
              <a:rPr lang="ru-RU" dirty="0" smtClean="0"/>
              <a:t>2. Угрюмый, хмурый, с..</a:t>
            </a:r>
            <a:r>
              <a:rPr lang="ru-RU" dirty="0" err="1" smtClean="0"/>
              <a:t>рдитый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3.чуткий, о…</a:t>
            </a:r>
            <a:r>
              <a:rPr lang="ru-RU" dirty="0" err="1" smtClean="0"/>
              <a:t>зывчивый</a:t>
            </a:r>
            <a:r>
              <a:rPr lang="ru-RU" dirty="0" smtClean="0"/>
              <a:t>,  неравнодушный</a:t>
            </a:r>
          </a:p>
          <a:p>
            <a:pPr>
              <a:buNone/>
            </a:pPr>
            <a:r>
              <a:rPr lang="ru-RU" dirty="0" smtClean="0"/>
              <a:t>4. выносливый, р…</a:t>
            </a:r>
            <a:r>
              <a:rPr lang="ru-RU" dirty="0" err="1" smtClean="0"/>
              <a:t>гатый</a:t>
            </a:r>
            <a:r>
              <a:rPr lang="ru-RU" dirty="0" smtClean="0"/>
              <a:t>, северный </a:t>
            </a:r>
          </a:p>
          <a:p>
            <a:pPr>
              <a:buNone/>
            </a:pPr>
            <a:r>
              <a:rPr lang="ru-RU" dirty="0" smtClean="0"/>
              <a:t>5.Дикие, перелетные, водоплавающие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2" name="Picture 4" descr="http://proxy.aboutip.de/index.php?q=aHR0cDovL2ZvcnVtLmRpYW1vbmRycC5ydS9wdWJsaWMvc3R5bGVfZW1vdGljb25zL2RlZmF1bHQvamVtb2NpaV8xMS5naWY%3D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571876"/>
            <a:ext cx="742950" cy="49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241446"/>
          </a:xfrm>
        </p:spPr>
        <p:txBody>
          <a:bodyPr/>
          <a:lstStyle/>
          <a:p>
            <a:r>
              <a:rPr lang="ru-RU" i="1" dirty="0" smtClean="0"/>
              <a:t>Объясните орфограммы</a:t>
            </a:r>
          </a:p>
          <a:p>
            <a:endParaRPr lang="ru-RU" i="1" dirty="0" smtClean="0"/>
          </a:p>
          <a:p>
            <a:r>
              <a:rPr lang="ru-RU" i="1" dirty="0" smtClean="0"/>
              <a:t>Крепкую дружбу и топором (не) разрубишь.</a:t>
            </a:r>
            <a:endParaRPr lang="ru-RU" dirty="0" smtClean="0"/>
          </a:p>
          <a:p>
            <a:r>
              <a:rPr lang="ru-RU" dirty="0" smtClean="0"/>
              <a:t>(Не)</a:t>
            </a:r>
            <a:r>
              <a:rPr lang="ru-RU" dirty="0" err="1" smtClean="0"/>
              <a:t>былица</a:t>
            </a:r>
            <a:r>
              <a:rPr lang="ru-RU" dirty="0" smtClean="0"/>
              <a:t>  на гнилых ногах ходит.</a:t>
            </a:r>
          </a:p>
          <a:p>
            <a:r>
              <a:rPr lang="ru-RU" dirty="0" smtClean="0"/>
              <a:t>(Не)правдой свет пройдешь, да назад (не) воротишься.</a:t>
            </a:r>
          </a:p>
          <a:p>
            <a:r>
              <a:rPr lang="ru-RU" dirty="0" smtClean="0"/>
              <a:t>Книга в счастье украшает, а в(не)счастье утешает.</a:t>
            </a:r>
          </a:p>
          <a:p>
            <a:r>
              <a:rPr lang="ru-RU" dirty="0" smtClean="0"/>
              <a:t>(Не)большой </a:t>
            </a:r>
            <a:r>
              <a:rPr lang="ru-RU" dirty="0" err="1" smtClean="0"/>
              <a:t>дождишко</a:t>
            </a:r>
            <a:r>
              <a:rPr lang="ru-RU" dirty="0" smtClean="0"/>
              <a:t> – лодырям отдышка.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объяснении какого слова вы испытали затруднение?</a:t>
            </a:r>
          </a:p>
          <a:p>
            <a:r>
              <a:rPr lang="ru-RU" dirty="0" smtClean="0"/>
              <a:t> Какова же тема сегодняшнего  урока?</a:t>
            </a:r>
          </a:p>
          <a:p>
            <a:r>
              <a:rPr lang="ru-RU" dirty="0" smtClean="0"/>
              <a:t>« Слитное и раздельное написание не с прилагательными»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r>
              <a:rPr lang="ru-RU" dirty="0" smtClean="0"/>
              <a:t>сравни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142984"/>
            <a:ext cx="3520440" cy="5097467"/>
          </a:xfrm>
        </p:spPr>
        <p:txBody>
          <a:bodyPr/>
          <a:lstStyle/>
          <a:p>
            <a:r>
              <a:rPr lang="ru-RU" dirty="0" smtClean="0"/>
              <a:t>нелепость</a:t>
            </a:r>
          </a:p>
          <a:p>
            <a:r>
              <a:rPr lang="ru-RU" dirty="0" smtClean="0"/>
              <a:t>Несчастье (горе)</a:t>
            </a:r>
          </a:p>
          <a:p>
            <a:endParaRPr lang="ru-RU" dirty="0" smtClean="0"/>
          </a:p>
          <a:p>
            <a:r>
              <a:rPr lang="ru-RU" dirty="0" smtClean="0"/>
              <a:t>Неправда (ложь)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Не правда, а ложь</a:t>
            </a:r>
          </a:p>
          <a:p>
            <a:endParaRPr lang="ru-RU" dirty="0" smtClean="0"/>
          </a:p>
          <a:p>
            <a:r>
              <a:rPr lang="ru-RU" dirty="0" smtClean="0"/>
              <a:t>Не песок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285860"/>
            <a:ext cx="3520440" cy="4840303"/>
          </a:xfrm>
        </p:spPr>
        <p:txBody>
          <a:bodyPr/>
          <a:lstStyle/>
          <a:p>
            <a:r>
              <a:rPr lang="ru-RU" dirty="0" smtClean="0"/>
              <a:t>Нелепый</a:t>
            </a:r>
          </a:p>
          <a:p>
            <a:r>
              <a:rPr lang="ru-RU" dirty="0" smtClean="0"/>
              <a:t>Несчастливый (горестный)</a:t>
            </a:r>
          </a:p>
          <a:p>
            <a:r>
              <a:rPr lang="ru-RU" dirty="0" smtClean="0"/>
              <a:t>Неправдивый (лживый)</a:t>
            </a:r>
          </a:p>
          <a:p>
            <a:r>
              <a:rPr lang="ru-RU" dirty="0" smtClean="0"/>
              <a:t>Неправдивый, а лживый</a:t>
            </a:r>
          </a:p>
          <a:p>
            <a:r>
              <a:rPr lang="ru-RU" dirty="0" smtClean="0"/>
              <a:t>Не песчаный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6429420" cy="64294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вывод: Есть общие условия  для написания </a:t>
            </a:r>
            <a:r>
              <a:rPr lang="ru-RU" sz="2400" dirty="0" smtClean="0">
                <a:solidFill>
                  <a:srgbClr val="FF0000"/>
                </a:solidFill>
              </a:rPr>
              <a:t>не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с существительными и     качественными  прилагательными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214422"/>
            <a:ext cx="3620482" cy="5286412"/>
          </a:xfrm>
        </p:spPr>
        <p:txBody>
          <a:bodyPr/>
          <a:lstStyle/>
          <a:p>
            <a:r>
              <a:rPr lang="ru-RU" dirty="0" smtClean="0"/>
              <a:t>Слитно: </a:t>
            </a:r>
          </a:p>
          <a:p>
            <a:pPr>
              <a:buNone/>
            </a:pPr>
            <a:r>
              <a:rPr lang="ru-RU" dirty="0" smtClean="0"/>
              <a:t>       слово                               </a:t>
            </a:r>
          </a:p>
          <a:p>
            <a:pPr>
              <a:buNone/>
            </a:pPr>
            <a:r>
              <a:rPr lang="ru-RU" dirty="0" smtClean="0"/>
              <a:t>1.не употребляется без  не</a:t>
            </a:r>
          </a:p>
          <a:p>
            <a:pPr>
              <a:buNone/>
            </a:pPr>
            <a:r>
              <a:rPr lang="ru-RU" dirty="0" smtClean="0"/>
              <a:t>2. Можно заменить синонимом или близким по значению выражением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1214422"/>
            <a:ext cx="4214842" cy="5054617"/>
          </a:xfrm>
        </p:spPr>
        <p:txBody>
          <a:bodyPr/>
          <a:lstStyle/>
          <a:p>
            <a:r>
              <a:rPr lang="ru-RU" dirty="0" smtClean="0"/>
              <a:t>Раздельно: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1.есть   противопоставление с союзом  а</a:t>
            </a:r>
          </a:p>
          <a:p>
            <a:pPr>
              <a:buNone/>
            </a:pPr>
            <a:r>
              <a:rPr lang="ru-RU" dirty="0" smtClean="0"/>
              <a:t>  2.нет слияния частицы со словом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286</TotalTime>
  <Words>355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Слайд 1</vt:lpstr>
      <vt:lpstr>1. Объясните  пунктограммы 2. Выполните  разборы</vt:lpstr>
      <vt:lpstr>Укажи ряд, в котором все прилагательные качественные.. Добавь подходящее по смыслу слово</vt:lpstr>
      <vt:lpstr>Укажите ряд, в котором все прилагательный притяжательные</vt:lpstr>
      <vt:lpstr>Слайд 5</vt:lpstr>
      <vt:lpstr>Слайд 6</vt:lpstr>
      <vt:lpstr>Слайд 7</vt:lpstr>
      <vt:lpstr>сравни</vt:lpstr>
      <vt:lpstr> вывод: Есть общие условия  для написания не с существительными и     качественными  прилагательными</vt:lpstr>
      <vt:lpstr>Слайд 10</vt:lpstr>
      <vt:lpstr>Слайд 11</vt:lpstr>
      <vt:lpstr>Раскройте скобки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Укажи ряд, в котором все прилагательные качественные</dc:title>
  <dc:creator>10ui</dc:creator>
  <cp:lastModifiedBy>123</cp:lastModifiedBy>
  <cp:revision>32</cp:revision>
  <dcterms:created xsi:type="dcterms:W3CDTF">2016-02-16T18:58:28Z</dcterms:created>
  <dcterms:modified xsi:type="dcterms:W3CDTF">2019-11-25T17:50:27Z</dcterms:modified>
</cp:coreProperties>
</file>