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24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42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58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1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62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2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482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63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19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A6FCB-47A2-4082-9FFD-6295BF3F60A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C8B6-30BC-46B0-AFA8-5C59DC725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98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Урок </a:t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русского языка </a:t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 9 классе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Презентацию подготовила Рыжова М.А.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1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img18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9"/>
          <a:stretch/>
        </p:blipFill>
        <p:spPr bwMode="auto">
          <a:xfrm>
            <a:off x="2154000" y="1828800"/>
            <a:ext cx="7884000" cy="45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3869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img3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47"/>
          <a:stretch/>
        </p:blipFill>
        <p:spPr bwMode="auto">
          <a:xfrm>
            <a:off x="1776000" y="1811111"/>
            <a:ext cx="8640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6218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img2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222" y="1854654"/>
            <a:ext cx="7560000" cy="478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78436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0013-013-Podberi-slova-k-skhemam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308" y="1825625"/>
            <a:ext cx="7560000" cy="468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5763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img6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5076" r="4969" b="7197"/>
          <a:stretch/>
        </p:blipFill>
        <p:spPr bwMode="auto">
          <a:xfrm>
            <a:off x="2496000" y="1973942"/>
            <a:ext cx="7200000" cy="468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3103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Домашнее   задание</a:t>
            </a:r>
            <a:endParaRPr lang="ru-RU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Объект 3" descr="C:\Users\админ\Desktop\СОСТАВ СЛОВА\hello_html_md228ad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45" y="1825625"/>
            <a:ext cx="3162309" cy="4351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24975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Вы молодцы!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Объект 3" descr="C:\Users\админ\Pictures\iHUCYK6BV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5" t="47107"/>
          <a:stretch/>
        </p:blipFill>
        <p:spPr bwMode="auto">
          <a:xfrm>
            <a:off x="3486000" y="1690688"/>
            <a:ext cx="5220000" cy="493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74648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Объект 3" descr="C:\Users\админ\Desktop\СОСТАВ СЛОВА\slide_2 (1)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2" t="10618" r="31701" b="55843"/>
          <a:stretch/>
        </p:blipFill>
        <p:spPr bwMode="auto">
          <a:xfrm>
            <a:off x="838200" y="365125"/>
            <a:ext cx="10548000" cy="601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022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71538" y="1228725"/>
            <a:ext cx="10587036" cy="228123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0"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8000" b="1" dirty="0" smtClean="0">
                <a:ln w="0"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8000" b="1" dirty="0" smtClean="0">
                <a:ln w="0"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слова.  </a:t>
            </a:r>
            <a:br>
              <a:rPr lang="ru-RU" sz="8000" b="1" dirty="0" smtClean="0">
                <a:ln w="0"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8000" b="1" dirty="0" smtClean="0">
                <a:ln w="0"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Разбор слова по составу.</a:t>
            </a:r>
            <a:endParaRPr lang="ru-RU" sz="8000" b="1" dirty="0">
              <a:ln w="0"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9144000" cy="165576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990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1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агент, былина, вентиляция, </a:t>
            </a:r>
            <a:r>
              <a:rPr lang="ru-RU" sz="7200" b="1" i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жандарм, объединённый.</a:t>
            </a:r>
            <a:endParaRPr lang="ru-RU" sz="7200" b="1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324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9255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Яшка, поел, хлеб, с, молоко, и, вышел, на, улица. </a:t>
            </a:r>
          </a:p>
        </p:txBody>
      </p:sp>
    </p:spTree>
    <p:extLst>
      <p:ext uri="{BB962C8B-B14F-4D97-AF65-F5344CB8AC3E}">
        <p14:creationId xmlns:p14="http://schemas.microsoft.com/office/powerpoint/2010/main" val="2654904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slide_5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" t="4343" r="2063" b="39435"/>
          <a:stretch/>
        </p:blipFill>
        <p:spPr bwMode="auto">
          <a:xfrm>
            <a:off x="1734457" y="1690688"/>
            <a:ext cx="8723085" cy="3855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55733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9600" dirty="0"/>
          </a:p>
        </p:txBody>
      </p:sp>
      <p:pic>
        <p:nvPicPr>
          <p:cNvPr id="4" name="Объект 3" descr="C:\Users\админ\Desktop\СОСТАВ СЛОВА\004311c6f3afb5ddef3146f92cd4655a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89"/>
          <a:stretch/>
        </p:blipFill>
        <p:spPr bwMode="auto">
          <a:xfrm>
            <a:off x="838200" y="365125"/>
            <a:ext cx="10584000" cy="6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404622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4" name="Объект 3" descr="C:\Users\админ\Desktop\СОСТАВ СЛОВА\img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951356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Состав слова</a:t>
            </a:r>
            <a:endParaRPr lang="ru-RU" sz="9600" dirty="0"/>
          </a:p>
        </p:txBody>
      </p:sp>
      <p:pic>
        <p:nvPicPr>
          <p:cNvPr id="6" name="Объект 5" descr="C:\Users\админ\Desktop\СОСТАВ СЛОВА\img2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00" y="1879374"/>
            <a:ext cx="7200000" cy="468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79382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59</Words>
  <Application>Microsoft Office PowerPoint</Application>
  <PresentationFormat>Широкоэкранный</PresentationFormat>
  <Paragraphs>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Урок  русского языка  в 9 классе</vt:lpstr>
      <vt:lpstr>Презентация PowerPoint</vt:lpstr>
      <vt:lpstr> Состав слова.   Разбор слова по составу.</vt:lpstr>
      <vt:lpstr>Состав слова</vt:lpstr>
      <vt:lpstr>Состав слова</vt:lpstr>
      <vt:lpstr>Состав слова</vt:lpstr>
      <vt:lpstr>Презентация PowerPoint</vt:lpstr>
      <vt:lpstr>Состав слова</vt:lpstr>
      <vt:lpstr>Состав слова</vt:lpstr>
      <vt:lpstr>Состав слова</vt:lpstr>
      <vt:lpstr>Состав слова</vt:lpstr>
      <vt:lpstr>Состав слова</vt:lpstr>
      <vt:lpstr>Состав слова</vt:lpstr>
      <vt:lpstr>Состав слова</vt:lpstr>
      <vt:lpstr>Домашнее   задание</vt:lpstr>
      <vt:lpstr>Вы 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слова.   Разбор слова по составу.</dc:title>
  <dc:creator>админ</dc:creator>
  <cp:lastModifiedBy>админ</cp:lastModifiedBy>
  <cp:revision>17</cp:revision>
  <dcterms:created xsi:type="dcterms:W3CDTF">2017-09-12T18:27:08Z</dcterms:created>
  <dcterms:modified xsi:type="dcterms:W3CDTF">2017-09-17T17:42:19Z</dcterms:modified>
</cp:coreProperties>
</file>