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ACA85B0-0F4D-4E67-97D7-2D22D8FBA792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17CCFE0-CEC6-415A-A97F-9B755714A1A1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584175"/>
          </a:xfrm>
        </p:spPr>
        <p:txBody>
          <a:bodyPr>
            <a:normAutofit/>
          </a:bodyPr>
          <a:lstStyle/>
          <a:p>
            <a:r>
              <a:rPr lang="ru-RU" dirty="0" smtClean="0"/>
              <a:t>СУДЕБНОЕ ЗАСЕДАНИЕ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>
            <a:noAutofit/>
          </a:bodyPr>
          <a:lstStyle/>
          <a:p>
            <a:endParaRPr lang="ru-RU" sz="7200" dirty="0" smtClean="0">
              <a:solidFill>
                <a:srgbClr val="C00000"/>
              </a:solidFill>
            </a:endParaRPr>
          </a:p>
          <a:p>
            <a:r>
              <a:rPr lang="ru-RU" sz="7200" dirty="0" smtClean="0">
                <a:solidFill>
                  <a:srgbClr val="C00000"/>
                </a:solidFill>
              </a:rPr>
              <a:t>ЛИРИКИ ПРОТИВ ФИЗИКОВ</a:t>
            </a:r>
            <a:endParaRPr lang="ru-RU" sz="7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985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332656"/>
            <a:ext cx="6696744" cy="6184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 smtClean="0">
                <a:effectLst/>
                <a:latin typeface="Calibri"/>
                <a:ea typeface="Calibri"/>
                <a:cs typeface="Times New Roman"/>
              </a:rPr>
              <a:t>Что-то физики в почете.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 smtClean="0">
                <a:effectLst/>
                <a:latin typeface="Calibri"/>
                <a:ea typeface="Calibri"/>
                <a:cs typeface="Times New Roman"/>
              </a:rPr>
              <a:t>Что-то лирики в загоне.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 smtClean="0">
                <a:effectLst/>
                <a:latin typeface="Calibri"/>
                <a:ea typeface="Calibri"/>
                <a:cs typeface="Times New Roman"/>
              </a:rPr>
              <a:t>Дело не в сухом расчете,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 smtClean="0">
                <a:effectLst/>
                <a:latin typeface="Calibri"/>
                <a:ea typeface="Calibri"/>
                <a:cs typeface="Times New Roman"/>
              </a:rPr>
              <a:t>дело в мировом законе.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4400" dirty="0">
              <a:latin typeface="Calibri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4400" dirty="0" smtClean="0">
                <a:effectLst/>
                <a:latin typeface="Calibri"/>
                <a:ea typeface="Calibri"/>
                <a:cs typeface="Times New Roman"/>
              </a:rPr>
              <a:t>                                </a:t>
            </a:r>
            <a:r>
              <a:rPr lang="ru-RU" sz="4400" dirty="0" err="1" smtClean="0">
                <a:effectLst/>
                <a:latin typeface="Calibri"/>
                <a:ea typeface="Calibri"/>
                <a:cs typeface="Times New Roman"/>
              </a:rPr>
              <a:t>Б.Слуцкий</a:t>
            </a:r>
            <a:r>
              <a:rPr lang="ru-RU" sz="4400" dirty="0" smtClean="0">
                <a:effectLst/>
                <a:latin typeface="Calibri"/>
                <a:ea typeface="Calibri"/>
                <a:cs typeface="Times New Roman"/>
              </a:rPr>
              <a:t> (1959г.)</a:t>
            </a:r>
            <a:endParaRPr lang="ru-RU" sz="4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2008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Слушается первое дело: обвиняется ТРЕНИЕ</a:t>
            </a:r>
            <a:endParaRPr lang="ru-RU" dirty="0">
              <a:effectLst/>
            </a:endParaRPr>
          </a:p>
        </p:txBody>
      </p:sp>
      <p:pic>
        <p:nvPicPr>
          <p:cNvPr id="1026" name="Picture 2" descr="C:\Users\Людмила\Pictures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381952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юдмила\Pictures\i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31182"/>
            <a:ext cx="3190875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105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дмила\Pictures\CulR2-XXYAAJu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47700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89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Слушается второе дело: обвиняется ЯДЕРНАЯ ФИЗИКА</a:t>
            </a:r>
            <a:endParaRPr lang="ru-RU" dirty="0">
              <a:effectLst/>
            </a:endParaRPr>
          </a:p>
        </p:txBody>
      </p:sp>
      <p:pic>
        <p:nvPicPr>
          <p:cNvPr id="2050" name="Picture 2" descr="C:\Users\Людмила\Pictures\00cf21eee79aa557d1a0e54d7fc03ca28c5154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739" y="1628801"/>
            <a:ext cx="4248472" cy="471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юдмила\Pictures\iHQSVOXW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27" y="1628800"/>
            <a:ext cx="4289697" cy="4712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464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59" y="908720"/>
            <a:ext cx="7815591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Если </a:t>
            </a:r>
            <a:r>
              <a:rPr lang="ru-RU" sz="4800" dirty="0"/>
              <a:t>тебя квантовая физика не испугала, значит, ты ничего в ней не понял.</a:t>
            </a:r>
          </a:p>
          <a:p>
            <a:endParaRPr lang="ru-RU" sz="4400" dirty="0" smtClean="0"/>
          </a:p>
          <a:p>
            <a:pPr algn="r"/>
            <a:r>
              <a:rPr lang="ru-RU" sz="4400" dirty="0" smtClean="0"/>
              <a:t>Нильс </a:t>
            </a:r>
            <a:r>
              <a:rPr lang="ru-RU" sz="4400" dirty="0"/>
              <a:t>Бор</a:t>
            </a:r>
          </a:p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 </a:t>
            </a:r>
          </a:p>
          <a:p>
            <a:pPr algn="r"/>
            <a:endParaRPr lang="ru-RU" sz="4000" b="1" dirty="0" smtClean="0"/>
          </a:p>
          <a:p>
            <a:pPr algn="r"/>
            <a:endParaRPr lang="ru-RU" sz="4000" b="1" dirty="0" err="1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69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59" y="908720"/>
            <a:ext cx="7815591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FF00"/>
                </a:solidFill>
              </a:rPr>
              <a:t>Ум человеческий открыл много</a:t>
            </a:r>
            <a:endParaRPr lang="ru-RU" sz="4400" dirty="0">
              <a:solidFill>
                <a:srgbClr val="FFFF00"/>
              </a:solidFill>
            </a:endParaRPr>
          </a:p>
          <a:p>
            <a:pPr algn="ctr"/>
            <a:r>
              <a:rPr lang="ru-RU" sz="4400" b="1" dirty="0">
                <a:solidFill>
                  <a:srgbClr val="FFFF00"/>
                </a:solidFill>
              </a:rPr>
              <a:t>диковинного в природе</a:t>
            </a:r>
            <a:endParaRPr lang="ru-RU" sz="4400" dirty="0">
              <a:solidFill>
                <a:srgbClr val="FFFF00"/>
              </a:solidFill>
            </a:endParaRPr>
          </a:p>
          <a:p>
            <a:pPr algn="ctr"/>
            <a:r>
              <a:rPr lang="ru-RU" sz="4400" b="1" dirty="0">
                <a:solidFill>
                  <a:srgbClr val="FFFF00"/>
                </a:solidFill>
              </a:rPr>
              <a:t>и откроет еще больше,</a:t>
            </a:r>
            <a:endParaRPr lang="ru-RU" sz="4400" dirty="0">
              <a:solidFill>
                <a:srgbClr val="FFFF00"/>
              </a:solidFill>
            </a:endParaRPr>
          </a:p>
          <a:p>
            <a:pPr algn="ctr"/>
            <a:r>
              <a:rPr lang="ru-RU" sz="4400" b="1" dirty="0">
                <a:solidFill>
                  <a:srgbClr val="FFFF00"/>
                </a:solidFill>
              </a:rPr>
              <a:t>увеличивая тем самым свою власть над ней</a:t>
            </a:r>
            <a:endParaRPr lang="ru-RU" sz="4400" dirty="0">
              <a:solidFill>
                <a:srgbClr val="FFFF00"/>
              </a:solidFill>
            </a:endParaRPr>
          </a:p>
          <a:p>
            <a:pPr algn="r"/>
            <a:endParaRPr lang="ru-RU" sz="4000" b="1" dirty="0" smtClean="0"/>
          </a:p>
          <a:p>
            <a:pPr algn="r"/>
            <a:r>
              <a:rPr lang="ru-RU" sz="4000" b="1" dirty="0" err="1" smtClean="0">
                <a:solidFill>
                  <a:srgbClr val="FFFF00"/>
                </a:solidFill>
              </a:rPr>
              <a:t>В.И.Ленин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18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132</TotalTime>
  <Words>69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СУДЕБНОЕ ЗАСЕДАНИЕ</vt:lpstr>
      <vt:lpstr>Презентация PowerPoint</vt:lpstr>
      <vt:lpstr>Слушается первое дело: обвиняется ТРЕНИЕ</vt:lpstr>
      <vt:lpstr>Презентация PowerPoint</vt:lpstr>
      <vt:lpstr>Слушается второе дело: обвиняется ЯДЕРНАЯ ФИЗИКА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СУДЕБНОЕ ЗАСЕДАНИЕ</dc:title>
  <dc:creator>Людмила</dc:creator>
  <cp:lastModifiedBy>Людмила</cp:lastModifiedBy>
  <cp:revision>9</cp:revision>
  <dcterms:created xsi:type="dcterms:W3CDTF">2017-03-04T07:10:51Z</dcterms:created>
  <dcterms:modified xsi:type="dcterms:W3CDTF">2017-03-04T09:22:51Z</dcterms:modified>
</cp:coreProperties>
</file>