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9" r:id="rId2"/>
    <p:sldId id="256" r:id="rId3"/>
    <p:sldId id="263" r:id="rId4"/>
    <p:sldId id="266" r:id="rId5"/>
    <p:sldId id="261" r:id="rId6"/>
    <p:sldId id="258" r:id="rId7"/>
    <p:sldId id="259" r:id="rId8"/>
    <p:sldId id="260" r:id="rId9"/>
    <p:sldId id="262" r:id="rId10"/>
    <p:sldId id="264" r:id="rId11"/>
    <p:sldId id="271" r:id="rId12"/>
    <p:sldId id="272" r:id="rId13"/>
    <p:sldId id="280" r:id="rId14"/>
    <p:sldId id="273" r:id="rId15"/>
    <p:sldId id="274" r:id="rId16"/>
    <p:sldId id="276" r:id="rId17"/>
    <p:sldId id="275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DF4D7-1D70-4F3D-B0D4-A9B4D0BA5BD9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3FCD3-F79B-4861-9AC0-81FE80773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8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Не забывайте и помогать друг другу. Еще в народе говорят: «Долог день до вечера, коли делать нечего!»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FCD3-F79B-4861-9AC0-81FE807730A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3FCD3-F79B-4861-9AC0-81FE807730A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im0-tub-ru.yandex.net/i?id=6319383bc1faf6c340afd9542e2ef76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143248"/>
            <a:ext cx="3495225" cy="2619373"/>
          </a:xfrm>
          <a:prstGeom prst="rect">
            <a:avLst/>
          </a:prstGeom>
          <a:noFill/>
        </p:spPr>
      </p:pic>
      <p:pic>
        <p:nvPicPr>
          <p:cNvPr id="37892" name="Picture 4" descr="http://zero50x.myjino.ru/allpic/35/14612-img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000372"/>
            <a:ext cx="3857652" cy="2893240"/>
          </a:xfrm>
          <a:prstGeom prst="rect">
            <a:avLst/>
          </a:prstGeom>
          <a:noFill/>
        </p:spPr>
      </p:pic>
      <p:pic>
        <p:nvPicPr>
          <p:cNvPr id="37894" name="Picture 6" descr="http://anna-school.my1.ru/Kuban/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285728"/>
            <a:ext cx="5191125" cy="27336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6314" y="614364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 воспитатель: Изотова М.Н.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s.myshared.ru/9/901516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ihsovet.ru/images/phocagallery/thumbs/phoca_thumb_l_2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65055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m0-tub-ru.yandex.net/i?id=e83069378a63e4dbb3c5911d106e326f&amp;n=33&amp;h=215&amp;w=3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285992"/>
            <a:ext cx="8215370" cy="4572008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00298" y="0"/>
            <a:ext cx="46434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Забавная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Перышко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Тренировка длительного выдоха. Дети подбрасывают вверх перышко, дуют, чтобы оно продержалось в воздухе как можно дольше).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ages.myshared.ru/6/553412/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www.maam.ru/upload/blogs/detsad-111914-14106795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85728"/>
            <a:ext cx="3721457" cy="2786082"/>
          </a:xfrm>
          <a:prstGeom prst="rect">
            <a:avLst/>
          </a:prstGeom>
          <a:noFill/>
        </p:spPr>
      </p:pic>
      <p:pic>
        <p:nvPicPr>
          <p:cNvPr id="30726" name="Picture 6" descr="http://img0.liveinternet.ru/images/attach/c/7/94/455/94455416_IMG_28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929066"/>
            <a:ext cx="3643338" cy="2732504"/>
          </a:xfrm>
          <a:prstGeom prst="rect">
            <a:avLst/>
          </a:prstGeom>
          <a:noFill/>
        </p:spPr>
      </p:pic>
      <p:pic>
        <p:nvPicPr>
          <p:cNvPr id="30728" name="Picture 8" descr="http://mtdata.ru/u17/photo296B/20585222818-0/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285728"/>
            <a:ext cx="2143140" cy="3027836"/>
          </a:xfrm>
          <a:prstGeom prst="rect">
            <a:avLst/>
          </a:prstGeom>
          <a:noFill/>
        </p:spPr>
      </p:pic>
      <p:pic>
        <p:nvPicPr>
          <p:cNvPr id="30730" name="Picture 10" descr="http://stranamasterov.ru/files/imagecache/orig_with_logo4/i2011/06/11/p10305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3429000"/>
            <a:ext cx="4267200" cy="32004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500826" y="571480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«Маленькое  дело лучше большого безделья».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ovets.net/photos/uploads/120/9460655-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667500" cy="3238501"/>
          </a:xfrm>
          <a:prstGeom prst="rect">
            <a:avLst/>
          </a:prstGeom>
          <a:noFill/>
        </p:spPr>
      </p:pic>
      <p:pic>
        <p:nvPicPr>
          <p:cNvPr id="31748" name="Picture 4" descr="http://www.maam.ru/upload/blogs/b6f81fe22f034fadf74babc1b2adf2b2.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89700" y="0"/>
            <a:ext cx="2641844" cy="3214686"/>
          </a:xfrm>
          <a:prstGeom prst="rect">
            <a:avLst/>
          </a:prstGeom>
          <a:noFill/>
        </p:spPr>
      </p:pic>
      <p:pic>
        <p:nvPicPr>
          <p:cNvPr id="31750" name="Picture 6" descr="http://tridevici.com/wp-content/uploads/2012/10/kukla-iz-kukuruzyi-shag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214686"/>
            <a:ext cx="2914651" cy="3643314"/>
          </a:xfrm>
          <a:prstGeom prst="rect">
            <a:avLst/>
          </a:prstGeom>
          <a:noFill/>
        </p:spPr>
      </p:pic>
      <p:pic>
        <p:nvPicPr>
          <p:cNvPr id="31752" name="Picture 8" descr="http://www.maam.ru/upload/blogs/5a865756e6316df4541857f6de570b88.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36428" y="3286124"/>
            <a:ext cx="2807572" cy="2282415"/>
          </a:xfrm>
          <a:prstGeom prst="rect">
            <a:avLst/>
          </a:prstGeom>
          <a:noFill/>
        </p:spPr>
      </p:pic>
      <p:pic>
        <p:nvPicPr>
          <p:cNvPr id="31754" name="Picture 10" descr="http://img1.liveinternet.ru/images/attach/c/6/91/904/91904783_1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14678" y="3198588"/>
            <a:ext cx="3114393" cy="36594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500826" y="5829656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изготовление куклы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da.fedpress.ru/sites/fedpress/files/imagecache/news_content_horisont/baynova_m/news/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214554"/>
            <a:ext cx="6500858" cy="4071942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28794" y="142852"/>
            <a:ext cx="50006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7030A0"/>
                </a:solidFill>
              </a:rPr>
              <a:t>Театрализация</a:t>
            </a:r>
            <a:r>
              <a:rPr lang="ru-RU" sz="2000" dirty="0" err="1" smtClean="0">
                <a:solidFill>
                  <a:srgbClr val="7030A0"/>
                </a:solidFill>
              </a:rPr>
              <a:t>.Г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ремесленник мог продать свой товар?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На ярмарке ,базаре. 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 и вы сейчас как настоящие ремесленники, тоже попробуете продать товар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riakchr.ru/image/2016/11-November/28/ataman_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7536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raionplus.ru/images/medic/Kassak%20yarmarka%20psih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4267200" cy="2847976"/>
          </a:xfrm>
          <a:prstGeom prst="rect">
            <a:avLst/>
          </a:prstGeom>
          <a:noFill/>
        </p:spPr>
      </p:pic>
      <p:pic>
        <p:nvPicPr>
          <p:cNvPr id="34820" name="Picture 4" descr="http://news-armavir.ru/wp-content/uploads/2013/11/11_2013_051113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928934"/>
            <a:ext cx="5238755" cy="392906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00562" y="357166"/>
            <a:ext cx="364333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/>
              <a:t>Рефлексия.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Ну что, дружок,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Тебе понравился урок?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 Надеюсь было интересно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 Узнал ты то ,что неизвестно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 .Сумел сегодня ты творить.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     А от занятия  радость остается?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    Тогда пусть солнышко смеется.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fs00.infourok.ru/images/doc/190/21766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7/784455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358282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rahtarsk.ru/presscenter/files/2686%20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3810000" cy="3500442"/>
          </a:xfrm>
          <a:prstGeom prst="rect">
            <a:avLst/>
          </a:prstGeom>
          <a:noFill/>
        </p:spPr>
      </p:pic>
      <p:pic>
        <p:nvPicPr>
          <p:cNvPr id="19460" name="Picture 4" descr="http://www.dg-yug.ru/assets/images/public/old/big/etnokompleks-ataman-primet-festival-legendyi-kuban-891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2786058"/>
            <a:ext cx="4572032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500042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Кубанская земля славились своими умельцами. Часто казаки владели несколькими ремеслами.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286256"/>
            <a:ext cx="3857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Наиболее распространенными были такие ремесла: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Кузнечное дело.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Гончарное ремесло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err="1" smtClean="0">
                <a:solidFill>
                  <a:srgbClr val="7030A0"/>
                </a:solidFill>
              </a:rPr>
              <a:t>талаш</a:t>
            </a:r>
            <a:r>
              <a:rPr lang="ru-RU" dirty="0" smtClean="0">
                <a:solidFill>
                  <a:srgbClr val="7030A0"/>
                </a:solidFill>
              </a:rPr>
              <a:t>, плетение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Ткацкое ремесло 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fs00.infourok.ru/images/doc/263/268419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yuga.ru/media/13/3f/gonchar_b(1)__3equcm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livekuban.ru/upload/iblock/419/419f1abe370cd3930cb41524207bd2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.ytimg.com/vi/zehKsfxvr3s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yuga.ru/media/88/f8/yarmarka-remesel_b11__3peohs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admzeya.ru/images/stories/2016/img190716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292411" cy="2857520"/>
          </a:xfrm>
          <a:prstGeom prst="rect">
            <a:avLst/>
          </a:prstGeom>
          <a:noFill/>
        </p:spPr>
      </p:pic>
      <p:pic>
        <p:nvPicPr>
          <p:cNvPr id="20484" name="Picture 4" descr="http://www.nebo-tour.ru/sites/nebo-tour.ru/files/ethno/big_001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38478" y="2143116"/>
            <a:ext cx="6405522" cy="425867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112</Words>
  <Application>Microsoft Office PowerPoint</Application>
  <PresentationFormat>Экран (4:3)</PresentationFormat>
  <Paragraphs>19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Master</cp:lastModifiedBy>
  <cp:revision>21</cp:revision>
  <dcterms:created xsi:type="dcterms:W3CDTF">2017-05-14T10:35:25Z</dcterms:created>
  <dcterms:modified xsi:type="dcterms:W3CDTF">2019-11-25T07:43:55Z</dcterms:modified>
</cp:coreProperties>
</file>