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город\2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286256"/>
            <a:ext cx="4143404" cy="2571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V="1">
            <a:off x="2643174" y="603388"/>
            <a:ext cx="32861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Муниципальное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бюджетное дошкольное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Центр развития ребенка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Детский сад №5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Усть-Лабинский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0" y="1785926"/>
            <a:ext cx="6000760" cy="2286016"/>
          </a:xfrm>
          <a:prstGeom prst="cloudCallout">
            <a:avLst>
              <a:gd name="adj1" fmla="val 9383"/>
              <a:gd name="adj2" fmla="val 925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Познавательно-</a:t>
            </a:r>
          </a:p>
          <a:p>
            <a:pPr algn="ctr"/>
            <a:r>
              <a:rPr lang="ru-RU" sz="2400" b="1" dirty="0" smtClean="0"/>
              <a:t>исследовательский проект</a:t>
            </a:r>
          </a:p>
          <a:p>
            <a:pPr algn="ctr"/>
            <a:r>
              <a:rPr lang="ru-RU" sz="2400" b="1" dirty="0" smtClean="0"/>
              <a:t>«Посадили огород, посмотрите, что растёт!»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6500825" y="5500702"/>
            <a:ext cx="300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Руководитель проекта      Изотова М.Н.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                     2017г.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6-04-01 10-00-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500042"/>
            <a:ext cx="4214810" cy="2370831"/>
          </a:xfrm>
          <a:prstGeom prst="rect">
            <a:avLst/>
          </a:prstGeom>
        </p:spPr>
      </p:pic>
      <p:pic>
        <p:nvPicPr>
          <p:cNvPr id="7" name="Рисунок 6" descr="2016-04-01 13-01-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4071942"/>
            <a:ext cx="4214810" cy="2370830"/>
          </a:xfrm>
          <a:prstGeom prst="rect">
            <a:avLst/>
          </a:prstGeom>
        </p:spPr>
      </p:pic>
      <p:pic>
        <p:nvPicPr>
          <p:cNvPr id="8" name="Рисунок 7" descr="2016-04-01 10-00-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00504"/>
            <a:ext cx="4286248" cy="2411015"/>
          </a:xfrm>
          <a:prstGeom prst="rect">
            <a:avLst/>
          </a:prstGeom>
        </p:spPr>
      </p:pic>
      <p:pic>
        <p:nvPicPr>
          <p:cNvPr id="9" name="Рисунок 8" descr="2016-04-01 10-00-3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428604"/>
            <a:ext cx="4286248" cy="24110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57224" y="3214686"/>
            <a:ext cx="7143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    Наш веселый огород расположен на окошке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_09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929066"/>
            <a:ext cx="3819900" cy="2539827"/>
          </a:xfrm>
          <a:prstGeom prst="rect">
            <a:avLst/>
          </a:prstGeom>
        </p:spPr>
      </p:pic>
      <p:pic>
        <p:nvPicPr>
          <p:cNvPr id="8" name="Рисунок 7" descr="DSC_09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290"/>
            <a:ext cx="3857620" cy="2564907"/>
          </a:xfrm>
          <a:prstGeom prst="rect">
            <a:avLst/>
          </a:prstGeom>
        </p:spPr>
      </p:pic>
      <p:pic>
        <p:nvPicPr>
          <p:cNvPr id="9" name="Рисунок 8" descr="DSC_09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4290"/>
            <a:ext cx="3605014" cy="2396951"/>
          </a:xfrm>
          <a:prstGeom prst="rect">
            <a:avLst/>
          </a:prstGeom>
        </p:spPr>
      </p:pic>
      <p:pic>
        <p:nvPicPr>
          <p:cNvPr id="7169" name="Picture 1" descr="C:\Users\User\Desktop\огород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071942"/>
            <a:ext cx="3429000" cy="20478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43042" y="3071810"/>
            <a:ext cx="5243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Ребята сами сеют семена, поливают, рыхлят землю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09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643314"/>
            <a:ext cx="3284973" cy="2184157"/>
          </a:xfrm>
          <a:prstGeom prst="rect">
            <a:avLst/>
          </a:prstGeom>
        </p:spPr>
      </p:pic>
      <p:pic>
        <p:nvPicPr>
          <p:cNvPr id="7" name="Рисунок 6" descr="DSC_09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85728"/>
            <a:ext cx="3786214" cy="2517430"/>
          </a:xfrm>
          <a:prstGeom prst="rect">
            <a:avLst/>
          </a:prstGeom>
        </p:spPr>
      </p:pic>
      <p:pic>
        <p:nvPicPr>
          <p:cNvPr id="6147" name="Picture 3" descr="C:\Users\User\Desktop\огород\CAM005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290"/>
            <a:ext cx="1857388" cy="2177707"/>
          </a:xfrm>
          <a:prstGeom prst="rect">
            <a:avLst/>
          </a:prstGeom>
          <a:noFill/>
        </p:spPr>
      </p:pic>
      <p:pic>
        <p:nvPicPr>
          <p:cNvPr id="6148" name="Picture 4" descr="C:\Users\User\Desktop\огород\a13962r_nash_ogoro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643306"/>
            <a:ext cx="3214694" cy="32146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3214686"/>
            <a:ext cx="4694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Наблюдают за растениями , ухаживают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oc6ho626jul549ab6j1iz_800_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4587240"/>
            <a:ext cx="2438400" cy="2270760"/>
          </a:xfrm>
          <a:prstGeom prst="rect">
            <a:avLst/>
          </a:prstGeom>
        </p:spPr>
      </p:pic>
      <p:pic>
        <p:nvPicPr>
          <p:cNvPr id="1026" name="Picture 2" descr="C:\Users\User\Desktop\огород\WP_20160401_10_00_16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7166"/>
            <a:ext cx="3643338" cy="2285992"/>
          </a:xfrm>
          <a:prstGeom prst="rect">
            <a:avLst/>
          </a:prstGeom>
          <a:noFill/>
        </p:spPr>
      </p:pic>
      <p:pic>
        <p:nvPicPr>
          <p:cNvPr id="1027" name="Picture 3" descr="C:\Users\User\Desktop\огород\WP_20160401_10_00_1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57166"/>
            <a:ext cx="3857620" cy="2357454"/>
          </a:xfrm>
          <a:prstGeom prst="rect">
            <a:avLst/>
          </a:prstGeom>
          <a:noFill/>
        </p:spPr>
      </p:pic>
      <p:pic>
        <p:nvPicPr>
          <p:cNvPr id="1028" name="Picture 4" descr="C:\Users\User\Desktop\огород\WP_20160401_13_01_34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299627"/>
            <a:ext cx="4500594" cy="25583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3286124"/>
            <a:ext cx="5607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А ещё на нашем огороде можно даже поиграть!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огород\58c853b9032d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5572164" cy="3879620"/>
          </a:xfrm>
          <a:prstGeom prst="rect">
            <a:avLst/>
          </a:prstGeom>
          <a:noFill/>
        </p:spPr>
      </p:pic>
      <p:pic>
        <p:nvPicPr>
          <p:cNvPr id="1026" name="Picture 2" descr="C:\Users\User\Desktop\огород\2017-04-05 16-28-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4572008"/>
            <a:ext cx="3429025" cy="1928826"/>
          </a:xfrm>
          <a:prstGeom prst="rect">
            <a:avLst/>
          </a:prstGeom>
          <a:noFill/>
        </p:spPr>
      </p:pic>
      <p:pic>
        <p:nvPicPr>
          <p:cNvPr id="1027" name="Picture 3" descr="C:\Users\User\Desktop\огород\CAM005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428604"/>
            <a:ext cx="2161001" cy="2881334"/>
          </a:xfrm>
          <a:prstGeom prst="rect">
            <a:avLst/>
          </a:prstGeom>
          <a:noFill/>
        </p:spPr>
      </p:pic>
      <p:pic>
        <p:nvPicPr>
          <p:cNvPr id="1028" name="Picture 4" descr="C:\Users\User\Desktop\огород\2wwirrtlsn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643446"/>
            <a:ext cx="3365202" cy="1890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огород\DSC_0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429000"/>
            <a:ext cx="3531459" cy="29308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571480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Надо не выдумывать, не </a:t>
            </a:r>
            <a:r>
              <a:rPr lang="ru-RU" b="1" dirty="0" err="1" smtClean="0">
                <a:solidFill>
                  <a:srgbClr val="7030A0"/>
                </a:solidFill>
              </a:rPr>
              <a:t>измышлять,а</a:t>
            </a:r>
            <a:r>
              <a:rPr lang="ru-RU" b="1" dirty="0" smtClean="0">
                <a:solidFill>
                  <a:srgbClr val="7030A0"/>
                </a:solidFill>
              </a:rPr>
              <a:t> искать и познавать, что творит и приносит природа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User\Desktop\огород\DSC_0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306" y="500042"/>
            <a:ext cx="3058803" cy="28575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29058" y="3714752"/>
            <a:ext cx="5151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Приглашаем вас осенью на наш урожай! </a:t>
            </a:r>
            <a:endParaRPr lang="ru-RU" dirty="0"/>
          </a:p>
        </p:txBody>
      </p:sp>
      <p:pic>
        <p:nvPicPr>
          <p:cNvPr id="2052" name="Picture 4" descr="C:\Users\User\Desktop\огород\505489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516437"/>
            <a:ext cx="2886075" cy="2341563"/>
          </a:xfrm>
          <a:prstGeom prst="rect">
            <a:avLst/>
          </a:prstGeom>
          <a:noFill/>
        </p:spPr>
      </p:pic>
      <p:pic>
        <p:nvPicPr>
          <p:cNvPr id="2053" name="Picture 5" descr="C:\Users\User\Desktop\огород\684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71480"/>
            <a:ext cx="1905000" cy="272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веселый огород</dc:title>
  <dc:creator>Марина</dc:creator>
  <cp:lastModifiedBy>Master</cp:lastModifiedBy>
  <cp:revision>11</cp:revision>
  <dcterms:created xsi:type="dcterms:W3CDTF">2017-04-09T05:15:42Z</dcterms:created>
  <dcterms:modified xsi:type="dcterms:W3CDTF">2017-04-10T05:23:42Z</dcterms:modified>
</cp:coreProperties>
</file>