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71" r:id="rId3"/>
    <p:sldId id="257" r:id="rId4"/>
    <p:sldId id="272" r:id="rId5"/>
    <p:sldId id="258" r:id="rId6"/>
    <p:sldId id="259" r:id="rId7"/>
    <p:sldId id="274" r:id="rId8"/>
    <p:sldId id="260" r:id="rId9"/>
    <p:sldId id="275" r:id="rId10"/>
    <p:sldId id="261" r:id="rId11"/>
    <p:sldId id="262" r:id="rId12"/>
    <p:sldId id="263" r:id="rId13"/>
    <p:sldId id="267" r:id="rId14"/>
    <p:sldId id="268" r:id="rId15"/>
    <p:sldId id="273" r:id="rId16"/>
    <p:sldId id="269" r:id="rId17"/>
    <p:sldId id="276" r:id="rId18"/>
    <p:sldId id="270" r:id="rId1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-552" y="-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11/16/2019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11/16/2019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11/16/2019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11/16/2019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11/16/2019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11/16/2019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11/16/2019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11/16/2019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11/16/2019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11/16/2019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5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62897" y="2073498"/>
            <a:ext cx="8941716" cy="2703883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</a:rPr>
              <a:t>Владимир Семёнович Высоцкий</a:t>
            </a:r>
            <a:br>
              <a:rPr lang="ru-RU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</a:rPr>
            </a:br>
            <a:r>
              <a:rPr lang="ru-RU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</a:rPr>
              <a:t>«Прерванный полёт»</a:t>
            </a:r>
            <a:endParaRPr lang="ru-RU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>
                <a:glow rad="63500">
                  <a:schemeClr val="accent1">
                    <a:satMod val="175000"/>
                    <a:alpha val="40000"/>
                  </a:schemeClr>
                </a:glow>
                <a:outerShdw blurRad="50800" dist="38100" dir="2700000" algn="tl" rotWithShape="0">
                  <a:prstClr val="black">
                    <a:alpha val="40000"/>
                  </a:prstClr>
                </a:outerShdw>
                <a:reflection blurRad="6350" stA="55000" endA="300" endPos="45500" dir="5400000" sy="-100000" algn="bl" rotWithShape="0"/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 smtClean="0"/>
          </a:p>
          <a:p>
            <a:r>
              <a:rPr lang="ru-RU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Презентацию подготовила учитель русского языка и литературы Раменской школы-интерната Рыжова Людмила </a:t>
            </a:r>
            <a:r>
              <a:rPr lang="ru-RU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П</a:t>
            </a:r>
            <a:r>
              <a:rPr lang="ru-RU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етровна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387921" y="669701"/>
            <a:ext cx="445609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>
                  <a:reflection blurRad="6350" stA="55000" endA="300" endPos="45500" dir="5400000" sy="-100000" algn="bl" rotWithShape="0"/>
                </a:effectLst>
              </a:rPr>
              <a:t>К 80-летию со дня рождения </a:t>
            </a:r>
            <a:endParaRPr lang="ru-RU" sz="2400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>
                <a:reflection blurRad="6350" stA="55000" endA="300" endPos="455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8892858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wipe/>
      </p:transition>
    </mc:Choice>
    <mc:Fallback xmlns="">
      <p:transition spd="slow">
        <p:wip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</a:rPr>
              <a:t>В.С. Высоцкий                                           </a:t>
            </a:r>
            <a:r>
              <a:rPr lang="ru-RU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</a:rPr>
              <a:t>«Прерванный полёт»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ru-RU" sz="3200" b="1" dirty="0" smtClean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  <a:p>
            <a:r>
              <a:rPr lang="ru-RU" sz="3200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… </a:t>
            </a:r>
            <a:r>
              <a:rPr lang="ru-RU" sz="3200" b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Остановилось сердце…</a:t>
            </a:r>
            <a:br>
              <a:rPr lang="ru-RU" sz="3200" b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</a:br>
            <a:r>
              <a:rPr lang="ru-RU" sz="3200" b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                        от того,</a:t>
            </a:r>
            <a:br>
              <a:rPr lang="ru-RU" sz="3200" b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</a:br>
            <a:r>
              <a:rPr lang="ru-RU" sz="3200" b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Что слишком долго отдыха не знало.</a:t>
            </a:r>
            <a:br>
              <a:rPr lang="ru-RU" sz="3200" b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</a:br>
            <a:r>
              <a:rPr lang="ru-RU" sz="3200" b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Что было пульсом и в душе звучало </a:t>
            </a:r>
            <a:br>
              <a:rPr lang="ru-RU" sz="3200" b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</a:br>
            <a:r>
              <a:rPr lang="ru-RU" sz="3200" b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Он не допел, не досказал всего….</a:t>
            </a:r>
            <a:br>
              <a:rPr lang="ru-RU" sz="3200" b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</a:br>
            <a:endParaRPr lang="ru-RU" sz="3200" b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22214924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3000">
        <p15:prstTrans prst="fractur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</a:rPr>
              <a:t>В.С. Высоцкий                                           </a:t>
            </a:r>
            <a:r>
              <a:rPr lang="ru-RU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</a:rPr>
              <a:t>«Прерванный полёт»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ru-RU" sz="2000" b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Валентин Гафт</a:t>
            </a:r>
          </a:p>
          <a:p>
            <a:r>
              <a:rPr lang="ru-RU" sz="2000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ХУЛИГАН</a:t>
            </a:r>
            <a:r>
              <a:rPr lang="ru-RU" sz="2000" b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/>
            </a:r>
            <a:br>
              <a:rPr lang="ru-RU" sz="2000" b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</a:br>
            <a:r>
              <a:rPr lang="ru-RU" sz="2000" b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Мамаша, успокойтесь, он не хулиган.</a:t>
            </a:r>
            <a:br>
              <a:rPr lang="ru-RU" sz="2000" b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</a:br>
            <a:r>
              <a:rPr lang="ru-RU" sz="2000" b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Он не пристанет к Вам на полустанке.</a:t>
            </a:r>
            <a:br>
              <a:rPr lang="ru-RU" sz="2000" b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</a:br>
            <a:r>
              <a:rPr lang="ru-RU" sz="2000" b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В войну (Малахов помните курган?)</a:t>
            </a:r>
            <a:br>
              <a:rPr lang="ru-RU" sz="2000" b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</a:br>
            <a:r>
              <a:rPr lang="ru-RU" sz="2000" b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С гранатами такие шли под танки.</a:t>
            </a:r>
            <a:br>
              <a:rPr lang="ru-RU" sz="2000" b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</a:br>
            <a:r>
              <a:rPr lang="ru-RU" sz="2000" b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/>
            </a:r>
            <a:br>
              <a:rPr lang="ru-RU" sz="2000" b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</a:br>
            <a:r>
              <a:rPr lang="ru-RU" sz="2000" b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Такие строили дороги и мосты,</a:t>
            </a:r>
            <a:br>
              <a:rPr lang="ru-RU" sz="2000" b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</a:br>
            <a:r>
              <a:rPr lang="ru-RU" sz="2000" b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Каналы рыли, шахты и траншеи.</a:t>
            </a:r>
            <a:br>
              <a:rPr lang="ru-RU" sz="2000" b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</a:br>
            <a:r>
              <a:rPr lang="ru-RU" sz="2000" b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Всегда в грязи, но души их чисты.</a:t>
            </a:r>
            <a:br>
              <a:rPr lang="ru-RU" sz="2000" b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</a:br>
            <a:r>
              <a:rPr lang="ru-RU" sz="2000" b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Навеки жилы напряглись на шее.</a:t>
            </a:r>
            <a:br>
              <a:rPr lang="ru-RU" sz="2000" b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</a:br>
            <a:endParaRPr lang="ru-RU" sz="2000" b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8501866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wheel spokes="1"/>
      </p:transition>
    </mc:Choice>
    <mc:Fallback xmlns="">
      <p:transition spd="slow">
        <p:wheel spokes="1"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</a:rPr>
              <a:t>В.С. Высоцкий                                           </a:t>
            </a:r>
            <a:r>
              <a:rPr lang="ru-RU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</a:rPr>
              <a:t>«Прерванный поёт»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sz="2000" b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Что за манера - сразу за наган?!</a:t>
            </a:r>
            <a:br>
              <a:rPr lang="ru-RU" sz="2000" b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</a:br>
            <a:r>
              <a:rPr lang="ru-RU" sz="2000" b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Что за привычка - сразу на колени?!</a:t>
            </a:r>
            <a:br>
              <a:rPr lang="ru-RU" sz="2000" b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</a:br>
            <a:r>
              <a:rPr lang="ru-RU" sz="2000" b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Ушел из жизни Маяковский-хулиган,</a:t>
            </a:r>
            <a:br>
              <a:rPr lang="ru-RU" sz="2000" b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</a:br>
            <a:r>
              <a:rPr lang="ru-RU" sz="2000" b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Ушел из жизни хулиган Есенин.</a:t>
            </a:r>
            <a:br>
              <a:rPr lang="ru-RU" sz="2000" b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</a:br>
            <a:r>
              <a:rPr lang="ru-RU" sz="2000" b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/>
            </a:r>
            <a:br>
              <a:rPr lang="ru-RU" sz="2000" b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</a:br>
            <a:r>
              <a:rPr lang="ru-RU" sz="2000" b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Чтоб мы не унижались за гроши,</a:t>
            </a:r>
            <a:br>
              <a:rPr lang="ru-RU" sz="2000" b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</a:br>
            <a:r>
              <a:rPr lang="ru-RU" sz="2000" b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Чтоб мы не жили, мать, по-идиотски,</a:t>
            </a:r>
            <a:br>
              <a:rPr lang="ru-RU" sz="2000" b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</a:br>
            <a:r>
              <a:rPr lang="ru-RU" sz="2000" b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Ушел из жизни хулиган Шукшин,</a:t>
            </a:r>
            <a:br>
              <a:rPr lang="ru-RU" sz="2000" b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</a:br>
            <a:r>
              <a:rPr lang="ru-RU" sz="2000" b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Ушел из жизни хулиган Высоцкий.</a:t>
            </a:r>
            <a:br>
              <a:rPr lang="ru-RU" sz="2000" b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</a:br>
            <a:r>
              <a:rPr lang="ru-RU" sz="2000" b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/>
            </a:r>
            <a:br>
              <a:rPr lang="ru-RU" sz="2000" b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</a:br>
            <a:r>
              <a:rPr lang="ru-RU" sz="2000" b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Мы живы, а они ушли Туда,</a:t>
            </a:r>
            <a:br>
              <a:rPr lang="ru-RU" sz="2000" b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</a:br>
            <a:r>
              <a:rPr lang="ru-RU" sz="2000" b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Взяв на себя все боли наши, раны.</a:t>
            </a:r>
            <a:br>
              <a:rPr lang="ru-RU" sz="2000" b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</a:br>
            <a:r>
              <a:rPr lang="ru-RU" sz="2000" b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Горит на небе новая звезда -</a:t>
            </a:r>
            <a:br>
              <a:rPr lang="ru-RU" sz="2000" b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</a:br>
            <a:r>
              <a:rPr lang="ru-RU" sz="2000" b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Ее зажгли, конечно, хулиганы.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930110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</a:rPr>
              <a:t>В.С. Высоцкий                                           </a:t>
            </a:r>
            <a:r>
              <a:rPr lang="ru-RU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</a:rPr>
              <a:t>«Прерванный полёт»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70" r="12834" b="24550"/>
          <a:stretch/>
        </p:blipFill>
        <p:spPr>
          <a:xfrm>
            <a:off x="4572100" y="2162578"/>
            <a:ext cx="4953335" cy="325942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69618959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3000">
        <p15:prstTrans prst="origami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</a:rPr>
              <a:t>В.С. Высоцкий                                           </a:t>
            </a:r>
            <a:r>
              <a:rPr lang="ru-RU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</a:rPr>
              <a:t>«Прерванный полёт»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8768" y="2024921"/>
            <a:ext cx="5759999" cy="4320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942798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</a:rPr>
              <a:t>В.С. Высоцкий                                           «Прерванный полёт»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Пророков </a:t>
            </a:r>
            <a:r>
              <a:rPr lang="ru-RU" b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нет в отечестве моем, </a:t>
            </a:r>
            <a:br>
              <a:rPr lang="ru-RU" b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</a:br>
            <a:r>
              <a:rPr lang="ru-RU" b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А вот теперь ушла и совесть. </a:t>
            </a:r>
            <a:br>
              <a:rPr lang="ru-RU" b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</a:br>
            <a:r>
              <a:rPr lang="ru-RU" b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Он больше не споет нам ни о чем, </a:t>
            </a:r>
            <a:br>
              <a:rPr lang="ru-RU" b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</a:br>
            <a:r>
              <a:rPr lang="ru-RU" b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И можно жить, совсем не беспокоясь. </a:t>
            </a:r>
            <a:br>
              <a:rPr lang="ru-RU" b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</a:br>
            <a:r>
              <a:rPr lang="ru-RU" b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Лишь он умел сказать, и спеть умел, </a:t>
            </a:r>
            <a:br>
              <a:rPr lang="ru-RU" b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</a:br>
            <a:r>
              <a:rPr lang="ru-RU" b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Что наших душ в ответ дрожали струны. </a:t>
            </a:r>
            <a:br>
              <a:rPr lang="ru-RU" b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</a:br>
            <a:r>
              <a:rPr lang="ru-RU" b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Аккорд его срывался и звенел, </a:t>
            </a:r>
            <a:br>
              <a:rPr lang="ru-RU" b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</a:br>
            <a:r>
              <a:rPr lang="ru-RU" b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Чтоб нас заставить мучиться и думать. </a:t>
            </a:r>
            <a:br>
              <a:rPr lang="ru-RU" b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</a:br>
            <a:r>
              <a:rPr lang="ru-RU" b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Он не допел, не досказал всего, </a:t>
            </a:r>
            <a:br>
              <a:rPr lang="ru-RU" b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</a:br>
            <a:r>
              <a:rPr lang="ru-RU" b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Что было пульсом и в душе звучало, </a:t>
            </a:r>
            <a:br>
              <a:rPr lang="ru-RU" b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</a:br>
            <a:r>
              <a:rPr lang="ru-RU" b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И сердце разорвалось от того, </a:t>
            </a:r>
            <a:br>
              <a:rPr lang="ru-RU" b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</a:br>
            <a:r>
              <a:rPr lang="ru-RU" b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Что слишком долго отдыха не знало. </a:t>
            </a:r>
            <a:br>
              <a:rPr lang="ru-RU" b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</a:br>
            <a:r>
              <a:rPr lang="ru-RU" b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Он больше на эстраду не взойдет </a:t>
            </a:r>
            <a:br>
              <a:rPr lang="ru-RU" b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</a:br>
            <a:r>
              <a:rPr lang="ru-RU" b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Так просто, вместе с тем и так достойно. </a:t>
            </a:r>
            <a:br>
              <a:rPr lang="ru-RU" b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</a:br>
            <a:r>
              <a:rPr lang="ru-RU" b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Он умер! Да! И все же он поет, </a:t>
            </a:r>
            <a:br>
              <a:rPr lang="ru-RU" b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</a:br>
            <a:r>
              <a:rPr lang="ru-RU" b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И песни не дадут нам жить </a:t>
            </a:r>
            <a:r>
              <a:rPr lang="ru-RU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спокойно.</a:t>
            </a:r>
          </a:p>
          <a:p>
            <a:r>
              <a:rPr lang="ru-RU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Никита </a:t>
            </a:r>
            <a:r>
              <a:rPr lang="ru-RU" b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Высоцкий </a:t>
            </a:r>
          </a:p>
        </p:txBody>
      </p:sp>
    </p:spTree>
    <p:extLst>
      <p:ext uri="{BB962C8B-B14F-4D97-AF65-F5344CB8AC3E}">
        <p14:creationId xmlns:p14="http://schemas.microsoft.com/office/powerpoint/2010/main" val="675071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</a:rPr>
              <a:t>В.С. Высоцкий                                           </a:t>
            </a:r>
            <a:r>
              <a:rPr lang="ru-RU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</a:rPr>
              <a:t>«Прерванный полёт»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8768" y="1905000"/>
            <a:ext cx="4500000" cy="4500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6565194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</a:rPr>
              <a:t>В.С. Высоцкий                                           «Прерванный полёт»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z="3200" b="1" dirty="0" smtClean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  <a:p>
            <a:r>
              <a:rPr lang="ru-RU" sz="3200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Остались </a:t>
            </a:r>
            <a:r>
              <a:rPr lang="ru-RU" sz="3200" b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улицы Высоцкого,</a:t>
            </a:r>
            <a:br>
              <a:rPr lang="ru-RU" sz="3200" b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</a:br>
            <a:r>
              <a:rPr lang="ru-RU" sz="3200" b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Осталось племя в Леви-страус,</a:t>
            </a:r>
            <a:br>
              <a:rPr lang="ru-RU" sz="3200" b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</a:br>
            <a:r>
              <a:rPr lang="ru-RU" sz="3200" b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От Черного и до Охотского</a:t>
            </a:r>
            <a:br>
              <a:rPr lang="ru-RU" sz="3200" b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</a:br>
            <a:r>
              <a:rPr lang="ru-RU" sz="3200" b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Страна неспетая осталась.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69689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glitter pattern="hexago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</a:rPr>
              <a:t>В.С. Высоцкий                                           </a:t>
            </a:r>
            <a:r>
              <a:rPr lang="ru-RU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</a:rPr>
              <a:t>«Прерванный полёт»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8768" y="1905000"/>
            <a:ext cx="5759999" cy="4320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2972404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</a:rPr>
              <a:t>В.С. Высоцкий                                         «Прерванный полёт»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600" b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«О златоустом </a:t>
            </a:r>
            <a:r>
              <a:rPr lang="ru-RU" sz="3600" b="1" dirty="0" err="1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блатаре</a:t>
            </a:r>
            <a:r>
              <a:rPr lang="ru-RU" sz="3600" b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/>
            </a:r>
            <a:br>
              <a:rPr lang="ru-RU" sz="3600" b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</a:br>
            <a:r>
              <a:rPr lang="ru-RU" sz="3600" b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рыдай, Россия!</a:t>
            </a:r>
            <a:br>
              <a:rPr lang="ru-RU" sz="3600" b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</a:br>
            <a:r>
              <a:rPr lang="ru-RU" sz="3600" b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Какое время на дворе -</a:t>
            </a:r>
            <a:br>
              <a:rPr lang="ru-RU" sz="3600" b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</a:br>
            <a:r>
              <a:rPr lang="ru-RU" sz="3600" b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таков мессия». </a:t>
            </a:r>
            <a:endParaRPr lang="ru-RU" sz="3600" b="1" dirty="0" smtClean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  <a:p>
            <a:r>
              <a:rPr lang="ru-RU" sz="3600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А. Вознесенский                                                                                                                                                                                         </a:t>
            </a:r>
            <a:endParaRPr lang="ru-RU" sz="3600" b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6682048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</a:rPr>
              <a:t>В.С. Высоцкий                                         «Прерванный полёт»</a:t>
            </a:r>
            <a:endParaRPr lang="ru-RU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>
                <a:glow rad="63500">
                  <a:schemeClr val="accent1">
                    <a:satMod val="175000"/>
                    <a:alpha val="40000"/>
                  </a:schemeClr>
                </a:glow>
                <a:outerShdw blurRad="50800" dist="38100" dir="2700000" algn="tl" rotWithShape="0">
                  <a:prstClr val="black">
                    <a:alpha val="40000"/>
                  </a:prstClr>
                </a:outerShdw>
                <a:reflection blurRad="6350" stA="55000" endA="300" endPos="45500" dir="5400000" sy="-100000" algn="bl" rotWithShape="0"/>
              </a:effectLst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835"/>
          <a:stretch/>
        </p:blipFill>
        <p:spPr>
          <a:xfrm>
            <a:off x="4048768" y="1905000"/>
            <a:ext cx="5999999" cy="378746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7657097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</a:rPr>
              <a:t>В.С. Высоцкий                                         «Прерванный полёт»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Пронзающих </a:t>
            </a:r>
            <a:r>
              <a:rPr lang="ru-RU" b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песен рвалась к нам </a:t>
            </a:r>
            <a:r>
              <a:rPr lang="ru-RU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лавина.</a:t>
            </a:r>
          </a:p>
          <a:p>
            <a:pPr marL="0" indent="0">
              <a:buNone/>
            </a:pPr>
            <a:r>
              <a:rPr lang="ru-RU" b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ru-RU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    Высоцкий </a:t>
            </a:r>
            <a:r>
              <a:rPr lang="ru-RU" b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ей имя! Высоцкий ей имя!</a:t>
            </a:r>
          </a:p>
          <a:p>
            <a:pPr marL="0" indent="0">
              <a:buNone/>
            </a:pPr>
            <a:r>
              <a:rPr lang="ru-RU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     Дерзкой </a:t>
            </a:r>
            <a:r>
              <a:rPr lang="ru-RU" b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сатирой лавина бурлила,</a:t>
            </a:r>
          </a:p>
          <a:p>
            <a:pPr marL="0" indent="0">
              <a:buNone/>
            </a:pPr>
            <a:r>
              <a:rPr lang="ru-RU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     Правду </a:t>
            </a:r>
            <a:r>
              <a:rPr lang="ru-RU" b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искала, радость дарила</a:t>
            </a:r>
          </a:p>
          <a:p>
            <a:pPr marL="0" indent="0">
              <a:buNone/>
            </a:pPr>
            <a:r>
              <a:rPr lang="ru-RU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     И </a:t>
            </a:r>
            <a:r>
              <a:rPr lang="ru-RU" b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тем, кому пела, не изменила, не изменила!</a:t>
            </a:r>
          </a:p>
          <a:p>
            <a:pPr marL="0" indent="0">
              <a:buNone/>
            </a:pPr>
            <a:r>
              <a:rPr lang="ru-RU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     И </a:t>
            </a:r>
            <a:r>
              <a:rPr lang="ru-RU" b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льётся палящее,  в души скорбящие</a:t>
            </a:r>
          </a:p>
          <a:p>
            <a:pPr marL="0" indent="0">
              <a:buNone/>
            </a:pPr>
            <a:r>
              <a:rPr lang="ru-RU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     Вечное </a:t>
            </a:r>
            <a:r>
              <a:rPr lang="ru-RU" b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пламя – совести знамя.</a:t>
            </a:r>
          </a:p>
          <a:p>
            <a:pPr marL="0" indent="0">
              <a:buNone/>
            </a:pPr>
            <a:r>
              <a:rPr lang="ru-RU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     Сгорел</a:t>
            </a:r>
            <a:r>
              <a:rPr lang="ru-RU" b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, говорят он? </a:t>
            </a:r>
          </a:p>
          <a:p>
            <a:pPr marL="0" indent="0">
              <a:buNone/>
            </a:pPr>
            <a:r>
              <a:rPr lang="ru-RU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     Нет</a:t>
            </a:r>
            <a:r>
              <a:rPr lang="ru-RU" b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, с нами он! С нами!</a:t>
            </a:r>
          </a:p>
        </p:txBody>
      </p:sp>
    </p:spTree>
    <p:extLst>
      <p:ext uri="{BB962C8B-B14F-4D97-AF65-F5344CB8AC3E}">
        <p14:creationId xmlns:p14="http://schemas.microsoft.com/office/powerpoint/2010/main" val="32853617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fad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</a:rPr>
              <a:t>В.С. Высоцкий                                           </a:t>
            </a:r>
            <a:r>
              <a:rPr lang="ru-RU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</a:rPr>
              <a:t>«Прерванный полёт»</a:t>
            </a:r>
            <a:endParaRPr lang="ru-RU" dirty="0"/>
          </a:p>
        </p:txBody>
      </p:sp>
      <p:pic>
        <p:nvPicPr>
          <p:cNvPr id="4" name="Объект 3" descr="E:\В.С.В\6300223d113393caf8328ca292c4b2eb.jpg"/>
          <p:cNvPicPr>
            <a:picLocks noGrp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839"/>
          <a:stretch/>
        </p:blipFill>
        <p:spPr bwMode="auto">
          <a:xfrm>
            <a:off x="5428768" y="1905000"/>
            <a:ext cx="3240000" cy="4320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4879106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flas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</a:rPr>
              <a:t>В.С. Высоцкий                                           </a:t>
            </a:r>
            <a:r>
              <a:rPr lang="ru-RU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</a:rPr>
              <a:t>«Прерванный полёт»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600" b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Он жить спешил, </a:t>
            </a:r>
            <a:endParaRPr lang="ru-RU" sz="3600" b="1" dirty="0" smtClean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  <a:p>
            <a:pPr marL="0" indent="0">
              <a:buNone/>
            </a:pPr>
            <a:r>
              <a:rPr lang="ru-RU" sz="3600" b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ru-RU" sz="3600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 как </a:t>
            </a:r>
            <a:r>
              <a:rPr lang="ru-RU" sz="3600" b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будто мог понять,</a:t>
            </a:r>
            <a:br>
              <a:rPr lang="ru-RU" sz="3600" b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</a:br>
            <a:r>
              <a:rPr lang="ru-RU" sz="3600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  Что </a:t>
            </a:r>
            <a:r>
              <a:rPr lang="ru-RU" sz="3600" b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жизнь ему отмерила немного,</a:t>
            </a:r>
            <a:br>
              <a:rPr lang="ru-RU" sz="3600" b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</a:br>
            <a:r>
              <a:rPr lang="ru-RU" sz="3600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  Что </a:t>
            </a:r>
            <a:r>
              <a:rPr lang="ru-RU" sz="3600" b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это лишь короткая дорога</a:t>
            </a:r>
            <a:br>
              <a:rPr lang="ru-RU" sz="3600" b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</a:br>
            <a:r>
              <a:rPr lang="ru-RU" sz="3600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  К </a:t>
            </a:r>
            <a:r>
              <a:rPr lang="ru-RU" sz="3600" b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тому, чтоб никогда не умирать…</a:t>
            </a:r>
          </a:p>
        </p:txBody>
      </p:sp>
    </p:spTree>
    <p:extLst>
      <p:ext uri="{BB962C8B-B14F-4D97-AF65-F5344CB8AC3E}">
        <p14:creationId xmlns:p14="http://schemas.microsoft.com/office/powerpoint/2010/main" val="196101255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drap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</a:rPr>
              <a:t>В.С. Высоцкий                                           «Прерванный полёт»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ru-RU" sz="2400" b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Творческое наследие Владимир Высоцкого поистине необозримо: свыше 600 песен и стихов, десятки сыгранных ролей в театре и кино (в Театре на Таганке - более 20 спектаклей) - Гамлета («Гамлет» У. Шекспир), Галилея («Жизнь Галилея» Б. Брехт), Ибрагима Ганнибала («Сказ про то, как царь Петр арапа женил», </a:t>
            </a:r>
            <a:r>
              <a:rPr lang="ru-RU" sz="2400" b="1" dirty="0" err="1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реж</a:t>
            </a:r>
            <a:r>
              <a:rPr lang="ru-RU" sz="2400" b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. А. Митта), Дон </a:t>
            </a:r>
            <a:r>
              <a:rPr lang="ru-RU" sz="2400" b="1" dirty="0" err="1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Гуана</a:t>
            </a:r>
            <a:r>
              <a:rPr lang="ru-RU" sz="2400" b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(«Маленькие трагедии», </a:t>
            </a:r>
            <a:r>
              <a:rPr lang="ru-RU" sz="2400" b="1" dirty="0" err="1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реж</a:t>
            </a:r>
            <a:r>
              <a:rPr lang="ru-RU" sz="2400" b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. М. </a:t>
            </a:r>
            <a:r>
              <a:rPr lang="ru-RU" sz="2400" b="1" dirty="0" err="1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Швейцер</a:t>
            </a:r>
            <a:r>
              <a:rPr lang="ru-RU" sz="2400" b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), Глеба Жеглова («Место встречи изменить нельзя», </a:t>
            </a:r>
            <a:r>
              <a:rPr lang="ru-RU" sz="2400" b="1" dirty="0" err="1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реж</a:t>
            </a:r>
            <a:r>
              <a:rPr lang="ru-RU" sz="2400" b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. С. Говорухин). </a:t>
            </a:r>
            <a:br>
              <a:rPr lang="ru-RU" sz="2400" b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</a:br>
            <a:endParaRPr lang="ru-RU" sz="2400" b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3419291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</a:rPr>
              <a:t>В.С. Высоцкий                                           </a:t>
            </a:r>
            <a:r>
              <a:rPr lang="ru-RU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</a:rPr>
              <a:t>«Прерванный полёт»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ru-RU" sz="3200" b="1" dirty="0" smtClean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  <a:p>
            <a:r>
              <a:rPr lang="ru-RU" sz="3200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Он </a:t>
            </a:r>
            <a:r>
              <a:rPr lang="ru-RU" sz="3200" b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будто торопился все успеть,</a:t>
            </a:r>
            <a:br>
              <a:rPr lang="ru-RU" sz="3200" b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</a:br>
            <a:r>
              <a:rPr lang="ru-RU" sz="3200" b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Себя отдав,  в объятья Мельпомены,</a:t>
            </a:r>
            <a:br>
              <a:rPr lang="ru-RU" sz="3200" b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</a:br>
            <a:r>
              <a:rPr lang="ru-RU" sz="3200" b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Играл в кино, в театре, пел со  сцены –</a:t>
            </a:r>
            <a:br>
              <a:rPr lang="ru-RU" sz="3200" b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</a:br>
            <a:r>
              <a:rPr lang="ru-RU" sz="3200" b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Лишь только бы до срока не  сгореть!</a:t>
            </a:r>
          </a:p>
        </p:txBody>
      </p:sp>
    </p:spTree>
    <p:extLst>
      <p:ext uri="{BB962C8B-B14F-4D97-AF65-F5344CB8AC3E}">
        <p14:creationId xmlns:p14="http://schemas.microsoft.com/office/powerpoint/2010/main" val="423957526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3000">
        <p15:prstTrans prst="wind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</a:rPr>
              <a:t>В.С. Высоцкий                                           «Прерванный полёт»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0"/>
            <a:r>
              <a:rPr lang="ru-RU" sz="2800" b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С концертами по советской стране исколесил он тысячи километров. А еще и гастроли за рубежом - в Болгарии, Польше, Венгрии, Франции, ФРГ, США, Канаде и Японии. Все, что им сделано за годы жизни, не под силу и богатырю. Но он не щадил себя: он щедро сжигал свечу своей жизни, пока не оказался у последней черты…</a:t>
            </a:r>
          </a:p>
          <a:p>
            <a:pPr marL="0" indent="0">
              <a:buNone/>
            </a:pPr>
            <a:r>
              <a:rPr lang="ru-RU" sz="2800" b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 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6401382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3000">
        <p15:prstTrans prst="prestig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Легкий дым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104</TotalTime>
  <Words>419</Words>
  <Application>Microsoft Office PowerPoint</Application>
  <PresentationFormat>Произвольный</PresentationFormat>
  <Paragraphs>48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Легкий дым</vt:lpstr>
      <vt:lpstr>Владимир Семёнович Высоцкий «Прерванный полёт»</vt:lpstr>
      <vt:lpstr>В.С. Высоцкий                                         «Прерванный полёт»</vt:lpstr>
      <vt:lpstr>В.С. Высоцкий                                         «Прерванный полёт»</vt:lpstr>
      <vt:lpstr>В.С. Высоцкий                                         «Прерванный полёт»</vt:lpstr>
      <vt:lpstr>В.С. Высоцкий                                           «Прерванный полёт»</vt:lpstr>
      <vt:lpstr>В.С. Высоцкий                                           «Прерванный полёт»</vt:lpstr>
      <vt:lpstr>В.С. Высоцкий                                           «Прерванный полёт»</vt:lpstr>
      <vt:lpstr>В.С. Высоцкий                                           «Прерванный полёт»</vt:lpstr>
      <vt:lpstr>В.С. Высоцкий                                           «Прерванный полёт»</vt:lpstr>
      <vt:lpstr>В.С. Высоцкий                                           «Прерванный полёт»</vt:lpstr>
      <vt:lpstr>В.С. Высоцкий                                           «Прерванный полёт»</vt:lpstr>
      <vt:lpstr>В.С. Высоцкий                                           «Прерванный поёт»</vt:lpstr>
      <vt:lpstr>В.С. Высоцкий                                           «Прерванный полёт»</vt:lpstr>
      <vt:lpstr>В.С. Высоцкий                                           «Прерванный полёт»</vt:lpstr>
      <vt:lpstr>В.С. Высоцкий                                           «Прерванный полёт»</vt:lpstr>
      <vt:lpstr>В.С. Высоцкий                                           «Прерванный полёт»</vt:lpstr>
      <vt:lpstr>В.С. Высоцкий                                           «Прерванный полёт»</vt:lpstr>
      <vt:lpstr>В.С. Высоцкий                                           «Прерванный полёт»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Владимир Семёнович Высоцкий «Большое видится на расстоянии»</dc:title>
  <dc:creator>lenovo</dc:creator>
  <cp:lastModifiedBy>админ</cp:lastModifiedBy>
  <cp:revision>11</cp:revision>
  <dcterms:created xsi:type="dcterms:W3CDTF">2017-12-26T07:41:22Z</dcterms:created>
  <dcterms:modified xsi:type="dcterms:W3CDTF">2019-11-16T07:34:19Z</dcterms:modified>
</cp:coreProperties>
</file>