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1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000133"/>
          </a:xfrm>
        </p:spPr>
        <p:txBody>
          <a:bodyPr>
            <a:normAutofit/>
          </a:bodyPr>
          <a:lstStyle/>
          <a:p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://img01.chitalnya.ru/upload2/275/532343885861337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498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yahooeu.ru/yahooeu/uploads/posts/2013-06/1372272183_s02.jpg"/>
          <p:cNvPicPr>
            <a:picLocks noChangeAspect="1" noChangeArrowheads="1"/>
          </p:cNvPicPr>
          <p:nvPr/>
        </p:nvPicPr>
        <p:blipFill>
          <a:blip r:embed="rId3"/>
          <a:srcRect b="7777"/>
          <a:stretch>
            <a:fillRect/>
          </a:stretch>
        </p:blipFill>
        <p:spPr bwMode="auto">
          <a:xfrm>
            <a:off x="-678176" y="0"/>
            <a:ext cx="1085133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1"/>
    <p:sndAc>
      <p:stSnd loop="1"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zn.ua/media/images/original/Sep2012/47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0"/>
            <a:ext cx="102243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143008"/>
          </a:xfrm>
        </p:spPr>
        <p:txBody>
          <a:bodyPr/>
          <a:lstStyle/>
          <a:p>
            <a:r>
              <a:rPr lang="ru-RU" dirty="0" smtClean="0"/>
              <a:t>Российская Армия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10000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opwar.ru/uploads/posts/2011-05/thumbs/1304750534_russian_paratroopers_9_may_2005_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62043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011222"/>
          </a:xfrm>
        </p:spPr>
        <p:txBody>
          <a:bodyPr/>
          <a:lstStyle/>
          <a:p>
            <a:r>
              <a:rPr lang="ru-RU" dirty="0" smtClean="0"/>
              <a:t>Десантники </a:t>
            </a:r>
            <a:endParaRPr lang="ru-RU" dirty="0"/>
          </a:p>
        </p:txBody>
      </p:sp>
    </p:spTree>
  </p:cSld>
  <p:clrMapOvr>
    <a:masterClrMapping/>
  </p:clrMapOvr>
  <p:transition advClick="0" advTm="10000">
    <p:pull dir="rd"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ltonline.ru/img/news/2587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0360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Офицеры</a:t>
            </a:r>
            <a:endParaRPr lang="ru-RU" dirty="0"/>
          </a:p>
        </p:txBody>
      </p:sp>
    </p:spTree>
  </p:cSld>
  <p:clrMapOvr>
    <a:masterClrMapping/>
  </p:clrMapOvr>
  <p:transition advClick="0" advTm="10000">
    <p:dissolv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fo-islam.ru/_pu/263/12496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84" cy="6910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Солдаты </a:t>
            </a:r>
            <a:endParaRPr lang="ru-RU" dirty="0"/>
          </a:p>
        </p:txBody>
      </p:sp>
    </p:spTree>
  </p:cSld>
  <p:clrMapOvr>
    <a:masterClrMapping/>
  </p:clrMapOvr>
  <p:transition advClick="0" advTm="10000">
    <p:sndAc>
      <p:stSnd loop="1"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delanounas.ru/i/d/3/d3d3LnNkZWxhbm91bmFzLnJ1L3VwbG9hZHMvNC8xLzQxNjEzNjY3MjA3MDIuanBlZz9fX2lkPTMyND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40" y="0"/>
            <a:ext cx="113456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Военные учения </a:t>
            </a:r>
            <a:endParaRPr lang="ru-RU" dirty="0"/>
          </a:p>
        </p:txBody>
      </p:sp>
    </p:spTree>
  </p:cSld>
  <p:clrMapOvr>
    <a:masterClrMapping/>
  </p:clrMapOvr>
  <p:transition advClick="0" advTm="14000">
    <p:pull dir="lu"/>
    <p:sndAc>
      <p:stSnd loop="1"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i032.radikal.ru/1105/83/ee87dc24e1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fade thruBlk="1"/>
    <p:sndAc>
      <p:stSnd loop="1"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serkoff.narod.ru/rassiata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428604"/>
            <a:ext cx="10936254" cy="64293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www.voengruzovik.ru/KAMAZ/KAMAZmustang/KAMAZ-6350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9572688" cy="65722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1"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offroadvehicle.ru/AZBUCAR/UrAZ/uraz%20632361%208%F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uwd.ru/uploads/posts/2012-05/1336887990_eskiz_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9309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2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mg.beatrisa.ru/forums/monthly_09_2008/user897/post66126_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pull dir="d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avsimrus.com/forum/uploads/monthly_04_2011/post-38889-0-46961400-1302853221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delanounas.ru/i/y/w/YW5hcGV0LmluZm8vd3AtY29udGVudC91cGxvYWRzLzIwMTAvMDIvc3UyNy0xNjAwLmpwZw==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</Words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Российская Армия</vt:lpstr>
      <vt:lpstr>Десантники </vt:lpstr>
      <vt:lpstr>Офицеры</vt:lpstr>
      <vt:lpstr>Солдаты </vt:lpstr>
      <vt:lpstr>Военные учения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Военная техника России</dc:title>
  <cp:lastModifiedBy>user</cp:lastModifiedBy>
  <cp:revision>11</cp:revision>
  <dcterms:modified xsi:type="dcterms:W3CDTF">2014-02-15T16:51:41Z</dcterms:modified>
</cp:coreProperties>
</file>