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8"/>
  </p:handout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B719D-F7FB-4CEF-B6FA-C990B1ADCE6F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D1BEF-72EC-428E-8530-0DB35486E5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B648510-4261-497C-B1D4-4BF7568C7D0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D14E651-96B5-4505-A2DB-04C700FFDF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428736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d Script" pitchFamily="2" charset="0"/>
              </a:rPr>
              <a:t>Загадки о ягодах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d Scrip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5214950"/>
            <a:ext cx="3786214" cy="7143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Выполнила: Загоскина Алёна Игоревна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428604"/>
            <a:ext cx="7498080" cy="26241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Не на шутку, а всерьез</a:t>
            </a:r>
          </a:p>
          <a:p>
            <a:pPr>
              <a:buNone/>
            </a:pPr>
            <a:r>
              <a:rPr lang="ru-RU" dirty="0" smtClean="0"/>
              <a:t>Куст колючками оброс.</a:t>
            </a:r>
          </a:p>
          <a:p>
            <a:pPr>
              <a:buNone/>
            </a:pPr>
            <a:r>
              <a:rPr lang="ru-RU" dirty="0" smtClean="0"/>
              <a:t>Темных ягодок сорви-ка.</a:t>
            </a:r>
          </a:p>
          <a:p>
            <a:pPr>
              <a:buNone/>
            </a:pPr>
            <a:r>
              <a:rPr lang="ru-RU" dirty="0" smtClean="0"/>
              <a:t>Что за кустик? </a:t>
            </a:r>
            <a:endParaRPr lang="ru-RU" dirty="0"/>
          </a:p>
        </p:txBody>
      </p:sp>
      <p:pic>
        <p:nvPicPr>
          <p:cNvPr id="4" name="Рисунок 3" descr="133117648_w640_h640_ezhevika-blek-medzh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384" y="2643182"/>
            <a:ext cx="4727872" cy="3714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9098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Ягодку сорвать легко —</a:t>
            </a:r>
          </a:p>
          <a:p>
            <a:pPr>
              <a:buNone/>
            </a:pPr>
            <a:r>
              <a:rPr lang="ru-RU" sz="3600" dirty="0" smtClean="0"/>
              <a:t>Ведь растет невысоко.</a:t>
            </a:r>
          </a:p>
          <a:p>
            <a:pPr>
              <a:buNone/>
            </a:pPr>
            <a:r>
              <a:rPr lang="ru-RU" sz="3600" dirty="0" smtClean="0"/>
              <a:t>Под листочки загляни-ка —</a:t>
            </a:r>
          </a:p>
          <a:p>
            <a:pPr>
              <a:buNone/>
            </a:pPr>
            <a:r>
              <a:rPr lang="ru-RU" sz="3600" dirty="0" smtClean="0"/>
              <a:t>Там созрела... </a:t>
            </a:r>
            <a:endParaRPr lang="ru-RU" sz="3600" dirty="0"/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786190"/>
            <a:ext cx="3832818" cy="2547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642918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Эту ягодку найдете</a:t>
            </a:r>
          </a:p>
          <a:p>
            <a:pPr>
              <a:buNone/>
            </a:pPr>
            <a:r>
              <a:rPr lang="ru-RU" dirty="0" smtClean="0"/>
              <a:t>Не в саду, а на болоте.</a:t>
            </a:r>
          </a:p>
          <a:p>
            <a:pPr>
              <a:buNone/>
            </a:pPr>
            <a:r>
              <a:rPr lang="ru-RU" dirty="0" smtClean="0"/>
              <a:t>Круглая, как пуговка,</a:t>
            </a:r>
          </a:p>
          <a:p>
            <a:pPr>
              <a:buNone/>
            </a:pPr>
            <a:r>
              <a:rPr lang="ru-RU" dirty="0" smtClean="0"/>
              <a:t>Красненькая...</a:t>
            </a:r>
            <a:endParaRPr lang="ru-RU" dirty="0"/>
          </a:p>
        </p:txBody>
      </p:sp>
      <p:pic>
        <p:nvPicPr>
          <p:cNvPr id="5" name="Рисунок 4" descr="5bc526c3403235bc526c34036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2786058"/>
            <a:ext cx="4525024" cy="3390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785794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болоте уродилась,</a:t>
            </a:r>
          </a:p>
          <a:p>
            <a:pPr>
              <a:buNone/>
            </a:pPr>
            <a:r>
              <a:rPr lang="ru-RU" dirty="0" smtClean="0"/>
              <a:t>В мягкой травке притаилась.</a:t>
            </a:r>
          </a:p>
          <a:p>
            <a:pPr>
              <a:buNone/>
            </a:pPr>
            <a:r>
              <a:rPr lang="ru-RU" dirty="0" smtClean="0"/>
              <a:t>Желтенькая брошка —</a:t>
            </a:r>
          </a:p>
          <a:p>
            <a:pPr>
              <a:buNone/>
            </a:pPr>
            <a:r>
              <a:rPr lang="ru-RU" dirty="0" smtClean="0"/>
              <a:t>Ягодка... </a:t>
            </a:r>
            <a:endParaRPr lang="ru-RU" dirty="0"/>
          </a:p>
        </p:txBody>
      </p:sp>
      <p:pic>
        <p:nvPicPr>
          <p:cNvPr id="4" name="Рисунок 3" descr="s1200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2928934"/>
            <a:ext cx="5107518" cy="3406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500042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Эти ягоды, все знают,</a:t>
            </a:r>
          </a:p>
          <a:p>
            <a:pPr>
              <a:buNone/>
            </a:pPr>
            <a:r>
              <a:rPr lang="ru-RU" dirty="0" smtClean="0"/>
              <a:t>Нам лекарство заменяют.</a:t>
            </a:r>
          </a:p>
          <a:p>
            <a:pPr>
              <a:buNone/>
            </a:pPr>
            <a:r>
              <a:rPr lang="ru-RU" dirty="0" smtClean="0"/>
              <a:t>Если вы больны ангиной,</a:t>
            </a:r>
          </a:p>
          <a:p>
            <a:pPr>
              <a:buNone/>
            </a:pPr>
            <a:r>
              <a:rPr lang="ru-RU" dirty="0" smtClean="0"/>
              <a:t>Пейте на ночь чай с... </a:t>
            </a:r>
            <a:endParaRPr lang="ru-RU" dirty="0"/>
          </a:p>
        </p:txBody>
      </p:sp>
      <p:pic>
        <p:nvPicPr>
          <p:cNvPr id="4" name="Рисунок 3" descr="raspberry-2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3238499"/>
            <a:ext cx="4964909" cy="3309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94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Загадки о ягодах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 ягодах</dc:title>
  <dc:creator>User</dc:creator>
  <cp:lastModifiedBy>User</cp:lastModifiedBy>
  <cp:revision>5</cp:revision>
  <dcterms:created xsi:type="dcterms:W3CDTF">2019-10-29T17:07:06Z</dcterms:created>
  <dcterms:modified xsi:type="dcterms:W3CDTF">2019-11-25T17:16:49Z</dcterms:modified>
</cp:coreProperties>
</file>