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8" r:id="rId7"/>
    <p:sldId id="269" r:id="rId8"/>
    <p:sldId id="275" r:id="rId9"/>
    <p:sldId id="270" r:id="rId10"/>
    <p:sldId id="257" r:id="rId11"/>
    <p:sldId id="265" r:id="rId12"/>
    <p:sldId id="274" r:id="rId13"/>
    <p:sldId id="266" r:id="rId14"/>
    <p:sldId id="263" r:id="rId15"/>
    <p:sldId id="273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96" autoAdjust="0"/>
    <p:restoredTop sz="94660"/>
  </p:normalViewPr>
  <p:slideViewPr>
    <p:cSldViewPr snapToGrid="0">
      <p:cViewPr varScale="1">
        <p:scale>
          <a:sx n="53" d="100"/>
          <a:sy n="53" d="100"/>
        </p:scale>
        <p:origin x="90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11/25/2019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B7C8FA-D14A-47F5-8921-684D33DB21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Жизнь диких зверей зимой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015AC35-9A54-4BC3-BBEA-0AB06B6C57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/>
              <a:t>Презентация</a:t>
            </a:r>
          </a:p>
          <a:p>
            <a:pPr algn="ctr"/>
            <a:r>
              <a:rPr lang="ru-RU" dirty="0"/>
              <a:t>Воспитатель ГБОУ школа 755 «Региональный центр аутизма» Иванова К . в.</a:t>
            </a:r>
          </a:p>
        </p:txBody>
      </p:sp>
    </p:spTree>
    <p:extLst>
      <p:ext uri="{BB962C8B-B14F-4D97-AF65-F5344CB8AC3E}">
        <p14:creationId xmlns:p14="http://schemas.microsoft.com/office/powerpoint/2010/main" val="376647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84D0B6-A87A-4A95-80AE-568EAEA94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465" y="318052"/>
            <a:ext cx="10711069" cy="371061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Способы приспособления животных к изменяющимся условиям жизни зимой.</a:t>
            </a:r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6C047856-9B9A-498E-9AE2-77FEB3B4914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7252" y="689114"/>
            <a:ext cx="9064487" cy="4903304"/>
          </a:xfrm>
        </p:spPr>
      </p:pic>
    </p:spTree>
    <p:extLst>
      <p:ext uri="{BB962C8B-B14F-4D97-AF65-F5344CB8AC3E}">
        <p14:creationId xmlns:p14="http://schemas.microsoft.com/office/powerpoint/2010/main" val="1924873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Объект 24">
            <a:extLst>
              <a:ext uri="{FF2B5EF4-FFF2-40B4-BE49-F238E27FC236}">
                <a16:creationId xmlns:a16="http://schemas.microsoft.com/office/drawing/2014/main" id="{75C69FD3-C6CC-48B8-87FE-74BD833D88D8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4695" y="477077"/>
            <a:ext cx="5817705" cy="5102087"/>
          </a:xfrm>
        </p:spPr>
      </p:pic>
      <p:pic>
        <p:nvPicPr>
          <p:cNvPr id="23" name="Объект 22">
            <a:extLst>
              <a:ext uri="{FF2B5EF4-FFF2-40B4-BE49-F238E27FC236}">
                <a16:creationId xmlns:a16="http://schemas.microsoft.com/office/drawing/2014/main" id="{BDB1C528-803E-4144-8E5E-6BF56981520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34" y="477078"/>
            <a:ext cx="5552661" cy="5102087"/>
          </a:xfrm>
        </p:spPr>
      </p:pic>
    </p:spTree>
    <p:extLst>
      <p:ext uri="{BB962C8B-B14F-4D97-AF65-F5344CB8AC3E}">
        <p14:creationId xmlns:p14="http://schemas.microsoft.com/office/powerpoint/2010/main" val="2413261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FA67C2E9-3D45-4145-908F-5E9C280F265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6922" y="92765"/>
            <a:ext cx="9475304" cy="5486399"/>
          </a:xfrm>
        </p:spPr>
      </p:pic>
    </p:spTree>
    <p:extLst>
      <p:ext uri="{BB962C8B-B14F-4D97-AF65-F5344CB8AC3E}">
        <p14:creationId xmlns:p14="http://schemas.microsoft.com/office/powerpoint/2010/main" val="1440587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508DD848-D173-4C47-8454-9B72A7D60DA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287" y="689113"/>
            <a:ext cx="5768681" cy="4686163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051642FB-9F25-49C2-B7F8-7CFA5E5066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18052" y="230538"/>
            <a:ext cx="10764631" cy="458575"/>
          </a:xfrm>
        </p:spPr>
        <p:txBody>
          <a:bodyPr/>
          <a:lstStyle/>
          <a:p>
            <a:pPr algn="ctr"/>
            <a:r>
              <a:rPr lang="ru-RU" dirty="0"/>
              <a:t>Животные которые делают запасы на зиму</a:t>
            </a:r>
          </a:p>
        </p:txBody>
      </p:sp>
      <p:pic>
        <p:nvPicPr>
          <p:cNvPr id="40" name="Объект 39">
            <a:extLst>
              <a:ext uri="{FF2B5EF4-FFF2-40B4-BE49-F238E27FC236}">
                <a16:creationId xmlns:a16="http://schemas.microsoft.com/office/drawing/2014/main" id="{73A8A9B8-6379-49C5-B29F-DCD3FBB235B6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034" y="689112"/>
            <a:ext cx="5503636" cy="4686163"/>
          </a:xfrm>
        </p:spPr>
      </p:pic>
    </p:spTree>
    <p:extLst>
      <p:ext uri="{BB962C8B-B14F-4D97-AF65-F5344CB8AC3E}">
        <p14:creationId xmlns:p14="http://schemas.microsoft.com/office/powerpoint/2010/main" val="934865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5F058-B484-42F2-B22E-47B1B30A7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879" y="159028"/>
            <a:ext cx="10512562" cy="437320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Большинство лесных животных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C56E982-F2F3-4CCA-B25F-4DE899C214F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1566" y="596348"/>
            <a:ext cx="7938052" cy="4982817"/>
          </a:xfrm>
        </p:spPr>
      </p:pic>
    </p:spTree>
    <p:extLst>
      <p:ext uri="{BB962C8B-B14F-4D97-AF65-F5344CB8AC3E}">
        <p14:creationId xmlns:p14="http://schemas.microsoft.com/office/powerpoint/2010/main" val="4091434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Объект 79">
            <a:extLst>
              <a:ext uri="{FF2B5EF4-FFF2-40B4-BE49-F238E27FC236}">
                <a16:creationId xmlns:a16="http://schemas.microsoft.com/office/drawing/2014/main" id="{8C0C8481-EE88-4AEA-AE2E-DC3768103EE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470" y="0"/>
            <a:ext cx="9236765" cy="5499654"/>
          </a:xfrm>
        </p:spPr>
      </p:pic>
    </p:spTree>
    <p:extLst>
      <p:ext uri="{BB962C8B-B14F-4D97-AF65-F5344CB8AC3E}">
        <p14:creationId xmlns:p14="http://schemas.microsoft.com/office/powerpoint/2010/main" val="2738692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AE037D1-0933-4DA5-B3CE-BC8DA37404E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712" y="92765"/>
            <a:ext cx="8905461" cy="5512905"/>
          </a:xfrm>
        </p:spPr>
      </p:pic>
    </p:spTree>
    <p:extLst>
      <p:ext uri="{BB962C8B-B14F-4D97-AF65-F5344CB8AC3E}">
        <p14:creationId xmlns:p14="http://schemas.microsoft.com/office/powerpoint/2010/main" val="292124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20BB1F-A11A-4205-A038-EC6FEAE52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31305"/>
            <a:ext cx="10396882" cy="463826"/>
          </a:xfrm>
        </p:spPr>
        <p:txBody>
          <a:bodyPr>
            <a:noAutofit/>
          </a:bodyPr>
          <a:lstStyle/>
          <a:p>
            <a:r>
              <a:rPr lang="ru-RU" sz="3200" dirty="0"/>
              <a:t>Как человек помогает лесным зверям пережить зиму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A50F549-CE77-4314-B97B-05649BC52D5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524000" y="795131"/>
            <a:ext cx="8574157" cy="4823791"/>
          </a:xfrm>
        </p:spPr>
      </p:pic>
    </p:spTree>
    <p:extLst>
      <p:ext uri="{BB962C8B-B14F-4D97-AF65-F5344CB8AC3E}">
        <p14:creationId xmlns:p14="http://schemas.microsoft.com/office/powerpoint/2010/main" val="2376688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486F41-7FA0-43AC-886B-53C6D9B61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112" y="-165652"/>
            <a:ext cx="10333659" cy="1186069"/>
          </a:xfrm>
        </p:spPr>
        <p:txBody>
          <a:bodyPr/>
          <a:lstStyle/>
          <a:p>
            <a:pPr algn="ctr"/>
            <a:r>
              <a:rPr lang="ru-RU" dirty="0"/>
              <a:t>Кто живет в нашем лесу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CA9EAD5-EE15-462F-8447-FBEB7F935A6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009" y="662609"/>
            <a:ext cx="8507895" cy="4943062"/>
          </a:xfrm>
        </p:spPr>
      </p:pic>
    </p:spTree>
    <p:extLst>
      <p:ext uri="{BB962C8B-B14F-4D97-AF65-F5344CB8AC3E}">
        <p14:creationId xmlns:p14="http://schemas.microsoft.com/office/powerpoint/2010/main" val="60483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D3BB16B5-BAB8-4B17-8B8D-7F3A62DBC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767" y="119270"/>
            <a:ext cx="10396882" cy="463826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Кого можно встретить в лесу зимой</a:t>
            </a:r>
          </a:p>
        </p:txBody>
      </p:sp>
      <p:pic>
        <p:nvPicPr>
          <p:cNvPr id="37" name="Объект 36">
            <a:extLst>
              <a:ext uri="{FF2B5EF4-FFF2-40B4-BE49-F238E27FC236}">
                <a16:creationId xmlns:a16="http://schemas.microsoft.com/office/drawing/2014/main" id="{A6829EE2-4D17-47E5-8557-411F5989DB9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574" y="848139"/>
            <a:ext cx="7739269" cy="4770783"/>
          </a:xfrm>
        </p:spPr>
      </p:pic>
    </p:spTree>
    <p:extLst>
      <p:ext uri="{BB962C8B-B14F-4D97-AF65-F5344CB8AC3E}">
        <p14:creationId xmlns:p14="http://schemas.microsoft.com/office/powerpoint/2010/main" val="2570855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947083-001E-44AD-9CA3-911664166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440635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Встречаются в лесу и олени с оленятами</a:t>
            </a:r>
          </a:p>
        </p:txBody>
      </p:sp>
      <p:pic>
        <p:nvPicPr>
          <p:cNvPr id="20" name="Объект 19">
            <a:extLst>
              <a:ext uri="{FF2B5EF4-FFF2-40B4-BE49-F238E27FC236}">
                <a16:creationId xmlns:a16="http://schemas.microsoft.com/office/drawing/2014/main" id="{409AED2C-5EE0-4443-BDF2-61F9DECD53D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591" y="1126435"/>
            <a:ext cx="7845287" cy="4399721"/>
          </a:xfrm>
        </p:spPr>
      </p:pic>
    </p:spTree>
    <p:extLst>
      <p:ext uri="{BB962C8B-B14F-4D97-AF65-F5344CB8AC3E}">
        <p14:creationId xmlns:p14="http://schemas.microsoft.com/office/powerpoint/2010/main" val="2288227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FBEA09-6ECD-4803-9D3C-CC223B7F6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51791"/>
            <a:ext cx="10396882" cy="371061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Также можно встретить волка с потомством</a:t>
            </a:r>
          </a:p>
        </p:txBody>
      </p:sp>
      <p:pic>
        <p:nvPicPr>
          <p:cNvPr id="38" name="Объект 37">
            <a:extLst>
              <a:ext uri="{FF2B5EF4-FFF2-40B4-BE49-F238E27FC236}">
                <a16:creationId xmlns:a16="http://schemas.microsoft.com/office/drawing/2014/main" id="{EBA9FC04-04FD-4F66-89A9-130D16A5BCE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3025" y="622852"/>
            <a:ext cx="8454887" cy="4996071"/>
          </a:xfrm>
        </p:spPr>
      </p:pic>
    </p:spTree>
    <p:extLst>
      <p:ext uri="{BB962C8B-B14F-4D97-AF65-F5344CB8AC3E}">
        <p14:creationId xmlns:p14="http://schemas.microsoft.com/office/powerpoint/2010/main" val="3375863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58765E-1C8F-4446-BB77-AE8CB5FDC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18052"/>
            <a:ext cx="10396882" cy="675861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лиса</a:t>
            </a:r>
          </a:p>
        </p:txBody>
      </p:sp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3085ADF7-3744-49E7-B9BB-392711CDD2D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174" y="861391"/>
            <a:ext cx="6546574" cy="4651513"/>
          </a:xfrm>
        </p:spPr>
      </p:pic>
    </p:spTree>
    <p:extLst>
      <p:ext uri="{BB962C8B-B14F-4D97-AF65-F5344CB8AC3E}">
        <p14:creationId xmlns:p14="http://schemas.microsoft.com/office/powerpoint/2010/main" val="2425888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EE6A4C-9B62-483F-883E-CC520FF3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435" y="238540"/>
            <a:ext cx="5446643" cy="622851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белка</a:t>
            </a:r>
          </a:p>
        </p:txBody>
      </p:sp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198229D2-0868-4AE4-A14A-658F9B3AB52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557" y="755373"/>
            <a:ext cx="7301947" cy="4823791"/>
          </a:xfrm>
        </p:spPr>
      </p:pic>
    </p:spTree>
    <p:extLst>
      <p:ext uri="{BB962C8B-B14F-4D97-AF65-F5344CB8AC3E}">
        <p14:creationId xmlns:p14="http://schemas.microsoft.com/office/powerpoint/2010/main" val="2717963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9479E0-C942-4FE6-9714-2A6C12DAD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0035" y="344558"/>
            <a:ext cx="4558748" cy="4638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заяц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4940605A-8104-46FA-B26B-C1E9C2F48E6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133601" y="901148"/>
            <a:ext cx="7235686" cy="4704522"/>
          </a:xfrm>
        </p:spPr>
      </p:pic>
    </p:spTree>
    <p:extLst>
      <p:ext uri="{BB962C8B-B14F-4D97-AF65-F5344CB8AC3E}">
        <p14:creationId xmlns:p14="http://schemas.microsoft.com/office/powerpoint/2010/main" val="514597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D1830D7-6CB5-4CC1-82FD-05E9E2DA70A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983" y="225287"/>
            <a:ext cx="8839200" cy="5287617"/>
          </a:xfrm>
        </p:spPr>
      </p:pic>
    </p:spTree>
    <p:extLst>
      <p:ext uri="{BB962C8B-B14F-4D97-AF65-F5344CB8AC3E}">
        <p14:creationId xmlns:p14="http://schemas.microsoft.com/office/powerpoint/2010/main" val="16374365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146</TotalTime>
  <Words>71</Words>
  <Application>Microsoft Office PowerPoint</Application>
  <PresentationFormat>Широкоэкранный</PresentationFormat>
  <Paragraphs>14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Impact</vt:lpstr>
      <vt:lpstr>Главное мероприятие</vt:lpstr>
      <vt:lpstr>Жизнь диких зверей зимой</vt:lpstr>
      <vt:lpstr>Кто живет в нашем лесу</vt:lpstr>
      <vt:lpstr>Кого можно встретить в лесу зимой</vt:lpstr>
      <vt:lpstr>Встречаются в лесу и олени с оленятами</vt:lpstr>
      <vt:lpstr>Также можно встретить волка с потомством</vt:lpstr>
      <vt:lpstr>лиса</vt:lpstr>
      <vt:lpstr>белка</vt:lpstr>
      <vt:lpstr>заяц</vt:lpstr>
      <vt:lpstr>Презентация PowerPoint</vt:lpstr>
      <vt:lpstr>Способы приспособления животных к изменяющимся условиям жизни зимой.</vt:lpstr>
      <vt:lpstr>Презентация PowerPoint</vt:lpstr>
      <vt:lpstr>Презентация PowerPoint</vt:lpstr>
      <vt:lpstr>Презентация PowerPoint</vt:lpstr>
      <vt:lpstr>Большинство лесных животных</vt:lpstr>
      <vt:lpstr>Презентация PowerPoint</vt:lpstr>
      <vt:lpstr>Презентация PowerPoint</vt:lpstr>
      <vt:lpstr>Как человек помогает лесным зверям пережить зиму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Всемирный день «Без автомобиля»</dc:title>
  <dc:creator>473052</dc:creator>
  <cp:lastModifiedBy>Влада Война</cp:lastModifiedBy>
  <cp:revision>16</cp:revision>
  <dcterms:created xsi:type="dcterms:W3CDTF">2019-09-29T08:32:48Z</dcterms:created>
  <dcterms:modified xsi:type="dcterms:W3CDTF">2019-11-25T10:23:32Z</dcterms:modified>
</cp:coreProperties>
</file>