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3;&#1086;&#1089;&#1090;&#1100;\Downloads\_Neposedy-Aist_Na_KryshE.--aist_na_kryshe.mp3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Аист на крыше – мир на земле!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ость\Desktop\aist-ptica-obraz-zhizni-i-sreda-obitaniya-pticy-ais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6768752" cy="45463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20072" y="5877272"/>
            <a:ext cx="3645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воспитатель </a:t>
            </a:r>
            <a:r>
              <a:rPr lang="ru-RU" dirty="0" err="1" smtClean="0"/>
              <a:t>Гуляева.Т.А</a:t>
            </a:r>
            <a:endParaRPr lang="ru-RU" dirty="0" smtClean="0"/>
          </a:p>
          <a:p>
            <a:r>
              <a:rPr lang="ru-RU" dirty="0" smtClean="0"/>
              <a:t>Г. Москва.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Аист с малышами </a:t>
            </a:r>
            <a:r>
              <a:rPr lang="ru-RU" sz="2400" dirty="0" smtClean="0">
                <a:sym typeface="Wingdings" pitchFamily="2" charset="2"/>
              </a:rPr>
              <a:t>. </a:t>
            </a:r>
            <a:r>
              <a:rPr lang="ru-RU" sz="2400" dirty="0" smtClean="0"/>
              <a:t>И хотя </a:t>
            </a:r>
            <a:r>
              <a:rPr lang="ru-RU" sz="2400" b="1" dirty="0" smtClean="0"/>
              <a:t>аисты не поют</a:t>
            </a:r>
            <a:r>
              <a:rPr lang="ru-RU" sz="2400" dirty="0" smtClean="0"/>
              <a:t>, люди любят этих больших добрых птиц. Сами поют о них песни, придумывают сказки, слагают легенды. Давайте послушаем песню, она так и называется «Аист на крыше</a:t>
            </a:r>
            <a:r>
              <a:rPr lang="ru-RU" sz="2400" dirty="0" smtClean="0"/>
              <a:t>» на следующем слайде.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Гость\Desktop\aist-ptica-obraz-zhizni-i-sreda-obitaniya-pticy-aist-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7647846" cy="4843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«Аист </a:t>
            </a:r>
            <a:r>
              <a:rPr lang="ru-RU" sz="2400" dirty="0" smtClean="0"/>
              <a:t>на крыше»</a:t>
            </a:r>
            <a:endParaRPr lang="ru-RU" sz="2400" dirty="0"/>
          </a:p>
        </p:txBody>
      </p:sp>
      <p:pic>
        <p:nvPicPr>
          <p:cNvPr id="9219" name="Picture 3" descr="C:\Users\Гость\Desktop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6168802" cy="4112535"/>
          </a:xfrm>
          <a:prstGeom prst="rect">
            <a:avLst/>
          </a:prstGeom>
          <a:noFill/>
        </p:spPr>
      </p:pic>
      <p:pic>
        <p:nvPicPr>
          <p:cNvPr id="6" name="_Neposedy-Aist_Na_KryshE.--aist_na_kryshe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17728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9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Аист</a:t>
            </a:r>
            <a:r>
              <a:rPr lang="ru-RU" sz="1800" dirty="0" smtClean="0"/>
              <a:t> - красивая большая птица на длинных ногах часто живёт рядом с человеком.</a:t>
            </a:r>
            <a:br>
              <a:rPr lang="ru-RU" sz="1800" dirty="0" smtClean="0"/>
            </a:br>
            <a:r>
              <a:rPr lang="ru-RU" sz="1800" dirty="0" smtClean="0"/>
              <a:t>Гнёзда у </a:t>
            </a:r>
            <a:r>
              <a:rPr lang="ru-RU" sz="1800" b="1" dirty="0" smtClean="0"/>
              <a:t>аистов большие</a:t>
            </a:r>
            <a:r>
              <a:rPr lang="ru-RU" sz="1800" dirty="0" smtClean="0"/>
              <a:t>. Они строят их на крышах домов и других построек, на опорах высоковольтных линий и даже на печных трубах. Люди никогда не разоряют гнёзда </a:t>
            </a:r>
            <a:r>
              <a:rPr lang="ru-RU" sz="1800" b="1" dirty="0" smtClean="0"/>
              <a:t>аистов</a:t>
            </a:r>
            <a:r>
              <a:rPr lang="ru-RU" sz="1800" dirty="0" smtClean="0"/>
              <a:t>. </a:t>
            </a:r>
            <a:r>
              <a:rPr lang="ru-RU" sz="1800" u="sng" dirty="0" smtClean="0"/>
              <a:t>Считают</a:t>
            </a:r>
            <a:r>
              <a:rPr lang="ru-RU" sz="1800" dirty="0" smtClean="0"/>
              <a:t>: если </a:t>
            </a:r>
            <a:r>
              <a:rPr lang="ru-RU" sz="1800" b="1" dirty="0" smtClean="0"/>
              <a:t>аист</a:t>
            </a:r>
            <a:r>
              <a:rPr lang="ru-RU" sz="1800" dirty="0" smtClean="0"/>
              <a:t> поселился на крыше дома - это к счастью. На картинке вы видите Белого аиста. У него большой красный клюв, и большие черные глаза.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ость\Desktop\aist-ptica-obraz-zhizni-i-sreda-obitaniya-pticy-ais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236" y="1772816"/>
            <a:ext cx="7972187" cy="4637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Аист перелетная птица. Весной </a:t>
            </a:r>
            <a:r>
              <a:rPr lang="ru-RU" sz="2400" b="1" dirty="0" smtClean="0"/>
              <a:t>аисты</a:t>
            </a:r>
            <a:r>
              <a:rPr lang="ru-RU" sz="2400" dirty="0" smtClean="0"/>
              <a:t> всегда возвращаются в те места, где родились. И подправляют старые гнё</a:t>
            </a:r>
            <a:r>
              <a:rPr lang="ru-RU" sz="2400" u="sng" dirty="0" smtClean="0"/>
              <a:t>зда</a:t>
            </a:r>
            <a:r>
              <a:rPr lang="ru-RU" sz="2400" dirty="0" smtClean="0"/>
              <a:t>: приносят новые веточки, тщательно "утаптывают" их.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Гость\Desktop\aist-ptica-obraz-zhizni-i-sreda-obitaniya-pticy-ais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37" y="1337458"/>
            <a:ext cx="8027377" cy="5043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Кроме белого аиста, в природе существует и его антипод – черный аист. Как видно из названия, этот вид черного цвета. В размерах он немного уступает белому. Все остальное у них очень схоже. Пожалуй, только, кроме мест обитания. К тому же, черный аист занесен Красные книги России, Украины, Беларуси, Казахстана и некоторые другие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ость\Desktop\aist-ptica-obraz-zhizni-i-sreda-obitaniya-pticy-aist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912" y="1512662"/>
            <a:ext cx="7568456" cy="5108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1800" dirty="0" smtClean="0"/>
              <a:t>Еще один популярный, но далеко не столь симпатичный, вид из рода аистовых – аист марабу. Люди считают мудрой птицей. Главное отличие его от обычного аиста, это наличие голой кожи на голове и шее, более толстый и короткий клюв и кожистый мешок под ним. Еще одно заметное отличие в том, что марабу не вытягивает в полете шею, она у него изогнута как у цапель</a:t>
            </a:r>
            <a:br>
              <a:rPr lang="ru-RU" sz="1800" dirty="0" smtClean="0"/>
            </a:br>
            <a:r>
              <a:rPr lang="ru-RU" sz="1800" dirty="0" smtClean="0"/>
              <a:t>Источник: %https://givotniymir.ru%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Гость\Desktop\aist-ptica-obraz-zhizni-i-sreda-obitaniya-pticy-ais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2237" y="2081213"/>
            <a:ext cx="7305421" cy="4444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На зимовку аисты улетают в тропическую Африку и Индию. Посмотрите как красивы они в полете! Какой у них размах крыльев и величественный взгляд!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ость\Desktop\aist-ptica-obraz-zhizni-i-sreda-obitaniya-pticy-aist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556791"/>
            <a:ext cx="8400170" cy="4984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выглядит аист в гнезде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Гость\Desktop\aist-ptica-obraz-zhizni-i-sreda-obitaniya-pticy-aist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8280919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Вот так аисты строят себе гнезда. Белые аисты создают пару на всю жизнь. Вернувшись с зимовки они находят свое гнездо, и посвящают себя продолжению своего рода.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ость\Desktop\aist-ptica-obraz-zhizni-i-sreda-obitaniya-pticy-aist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3"/>
            <a:ext cx="8352928" cy="4872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Населяющий низины и болота белый аист селится там не случайно. Его основной рацион — живущие там лягушки. Вся их внешность приспособлена для ходьбы по мелководью.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Гость\Desktop\aist-ptica-obraz-zhizni-i-sreda-obitaniya-pticy-aist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4" y="1484784"/>
            <a:ext cx="8281615" cy="4927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259</Words>
  <Application>Microsoft Office PowerPoint</Application>
  <PresentationFormat>Экран (4:3)</PresentationFormat>
  <Paragraphs>13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Аист на крыше – мир на земле!</vt:lpstr>
      <vt:lpstr>Аист - красивая большая птица на длинных ногах часто живёт рядом с человеком. Гнёзда у аистов большие. Они строят их на крышах домов и других построек, на опорах высоковольтных линий и даже на печных трубах. Люди никогда не разоряют гнёзда аистов. Считают: если аист поселился на крыше дома - это к счастью. На картинке вы видите Белого аиста. У него большой красный клюв, и большие черные глаза. </vt:lpstr>
      <vt:lpstr>Аист перелетная птица. Весной аисты всегда возвращаются в те места, где родились. И подправляют старые гнёзда: приносят новые веточки, тщательно "утаптывают" их.</vt:lpstr>
      <vt:lpstr>Кроме белого аиста, в природе существует и его антипод – черный аист. Как видно из названия, этот вид черного цвета. В размерах он немного уступает белому. Все остальное у них очень схоже. Пожалуй, только, кроме мест обитания. К тому же, черный аист занесен Красные книги России, Украины, Беларуси, Казахстана и некоторые другие </vt:lpstr>
      <vt:lpstr>Еще один популярный, но далеко не столь симпатичный, вид из рода аистовых – аист марабу. Люди считают мудрой птицей. Главное отличие его от обычного аиста, это наличие голой кожи на голове и шее, более толстый и короткий клюв и кожистый мешок под ним. Еще одно заметное отличие в том, что марабу не вытягивает в полете шею, она у него изогнута как у цапель Источник: %https://givotniymir.ru%</vt:lpstr>
      <vt:lpstr>На зимовку аисты улетают в тропическую Африку и Индию. Посмотрите как красивы они в полете! Какой у них размах крыльев и величественный взгляд! </vt:lpstr>
      <vt:lpstr>Так выглядит аист в гнезде</vt:lpstr>
      <vt:lpstr>Вот так аисты строят себе гнезда. Белые аисты создают пару на всю жизнь. Вернувшись с зимовки они находят свое гнездо, и посвящают себя продолжению своего рода. </vt:lpstr>
      <vt:lpstr>Населяющий низины и болота белый аист селится там не случайно. Его основной рацион — живущие там лягушки. Вся их внешность приспособлена для ходьбы по мелководью.  </vt:lpstr>
      <vt:lpstr>Аист с малышами . И хотя аисты не поют, люди любят этих больших добрых птиц. Сами поют о них песни, придумывают сказки, слагают легенды. Давайте послушаем песню, она так и называется «Аист на крыше» на следующем слайде.</vt:lpstr>
      <vt:lpstr>«Аист на крыше»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Аист на крыше – мир на земле!</dc:title>
  <dc:creator>Гость</dc:creator>
  <cp:lastModifiedBy>Гость</cp:lastModifiedBy>
  <cp:revision>22</cp:revision>
  <dcterms:created xsi:type="dcterms:W3CDTF">2019-04-04T04:41:42Z</dcterms:created>
  <dcterms:modified xsi:type="dcterms:W3CDTF">2019-04-04T07:53:06Z</dcterms:modified>
</cp:coreProperties>
</file>