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1%83%D0%B6%D0%BD%D0%B8%D0%BA%D0%B8_(%D1%81%D1%82%D0%B0%D0%B4%D0%B8%D0%BE%D0%BD)" TargetMode="External"/><Relationship Id="rId2" Type="http://schemas.openxmlformats.org/officeDocument/2006/relationships/hyperlink" Target="https://ru.wikipedia.org/wiki/%D0%9C%D0%BE%D1%81%D0%BA%D0%B2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016_%D0%B3%D0%BE%D0%B4" TargetMode="External"/><Relationship Id="rId7" Type="http://schemas.openxmlformats.org/officeDocument/2006/relationships/image" Target="../media/image15.jpeg"/><Relationship Id="rId2" Type="http://schemas.openxmlformats.org/officeDocument/2006/relationships/hyperlink" Target="https://ru.wikipedia.org/wiki/22_%D0%BE%D0%BA%D1%82%D1%8F%D0%B1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1%D0%BE%D0%B1%D0%B0%D0%BD,_%D0%97%D0%B2%D0%BE%D0%BD%D0%B8%D0%BC%D0%B8%D1%80" TargetMode="External"/><Relationship Id="rId5" Type="http://schemas.openxmlformats.org/officeDocument/2006/relationships/hyperlink" Target="https://ru.wikipedia.org/wiki/%D0%A0%D0%BE%D0%BD%D0%B0%D0%BB%D0%B4%D0%BE" TargetMode="External"/><Relationship Id="rId4" Type="http://schemas.openxmlformats.org/officeDocument/2006/relationships/hyperlink" Target="https://ru.wikipedia.org/wiki/%D0%92%D0%B5%D1%87%D0%B5%D1%80%D0%BD%D0%B8%D0%B9_%D0%A3%D1%80%D0%B3%D0%B0%D0%BD%D1%82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Adidas_Telstar" TargetMode="External"/><Relationship Id="rId2" Type="http://schemas.openxmlformats.org/officeDocument/2006/relationships/hyperlink" Target="https://ru.wikipedia.org/wiki/%D0%A4%D1%83%D1%82%D0%B1%D0%BE%D0%BB%D1%8C%D0%BD%D1%8B%D0%B9_%D0%BC%D1%8F%D1%8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s://ru.wikipedia.org/wiki/%D0%A3%D1%81%D0%B5%D1%87%D1%91%D0%BD%D0%BD%D1%8B%D0%B9_%D0%B8%D0%BA%D0%BE%D1%81%D0%B0%D1%8D%D0%B4%D1%8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E%D1%81%D1%82%D0%BE%D1%87%D0%BD%D0%B0%D1%8F_%D0%95%D0%B2%D1%80%D0%BE%D0%BF%D0%B0" TargetMode="External"/><Relationship Id="rId13" Type="http://schemas.openxmlformats.org/officeDocument/2006/relationships/hyperlink" Target="https://ru.wikipedia.org/wiki/%D0%A1%D0%B1%D0%BE%D1%80%D0%BD%D0%B0%D1%8F_%D0%A5%D0%BE%D1%80%D0%B2%D0%B0%D1%82%D0%B8%D0%B8_%D0%BF%D0%BE_%D1%84%D1%83%D1%82%D0%B1%D0%BE%D0%BB%D1%83" TargetMode="External"/><Relationship Id="rId3" Type="http://schemas.openxmlformats.org/officeDocument/2006/relationships/hyperlink" Target="https://ru.wikipedia.org/wiki/%D0%A4%D0%98%D0%A4%D0%90" TargetMode="External"/><Relationship Id="rId7" Type="http://schemas.openxmlformats.org/officeDocument/2006/relationships/hyperlink" Target="https://ru.wikipedia.org/wiki/2018_%D0%B3%D0%BE%D0%B4" TargetMode="External"/><Relationship Id="rId12" Type="http://schemas.openxmlformats.org/officeDocument/2006/relationships/hyperlink" Target="https://ru.wikipedia.org/wiki/%D0%A1%D0%B1%D0%BE%D1%80%D0%BD%D0%B0%D1%8F_%D0%A4%D1%80%D0%B0%D0%BD%D1%86%D0%B8%D0%B8_%D0%BF%D0%BE_%D1%84%D1%83%D1%82%D0%B1%D0%BE%D0%BB%D1%83" TargetMode="External"/><Relationship Id="rId2" Type="http://schemas.openxmlformats.org/officeDocument/2006/relationships/hyperlink" Target="https://ru.wikipedia.org/wiki/%D0%A7%D0%B5%D0%BC%D0%BF%D0%B8%D0%BE%D0%BD%D0%B0%D1%82_%D0%BC%D0%B8%D1%80%D0%B0_%D0%BF%D0%BE_%D1%84%D1%83%D1%82%D0%B1%D0%BE%D0%BB%D1%83" TargetMode="Externa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5_%D0%B8%D1%8E%D0%BB%D1%8F" TargetMode="External"/><Relationship Id="rId11" Type="http://schemas.openxmlformats.org/officeDocument/2006/relationships/hyperlink" Target="https://ru.wikipedia.org/wiki/%D0%A1%D0%B8%D1%81%D1%82%D0%B5%D0%BC%D0%B0_%D0%B2%D0%B8%D0%B4%D0%B5%D0%BE%D0%BF%D0%BE%D0%BC%D0%BE%D1%89%D0%B8_%D0%B0%D1%80%D0%B1%D0%B8%D1%82%D1%80%D0%B0%D0%BC" TargetMode="External"/><Relationship Id="rId5" Type="http://schemas.openxmlformats.org/officeDocument/2006/relationships/hyperlink" Target="https://ru.wikipedia.org/wiki/14_%D0%B8%D1%8E%D0%BD%D1%8F" TargetMode="External"/><Relationship Id="rId15" Type="http://schemas.openxmlformats.org/officeDocument/2006/relationships/hyperlink" Target="https://ru.wikipedia.org/wiki/%D0%A1%D0%B1%D0%BE%D1%80%D0%BD%D0%B0%D1%8F_%D0%90%D0%BD%D0%B3%D0%BB%D0%B8%D0%B8_%D0%BF%D0%BE_%D1%84%D1%83%D1%82%D0%B1%D0%BE%D0%BB%D1%83" TargetMode="External"/><Relationship Id="rId10" Type="http://schemas.openxmlformats.org/officeDocument/2006/relationships/hyperlink" Target="https://ru.wikipedia.org/wiki/%D0%90%D0%B7%D0%B8%D1%8F" TargetMode="External"/><Relationship Id="rId4" Type="http://schemas.openxmlformats.org/officeDocument/2006/relationships/hyperlink" Target="https://ru.wikipedia.org/wiki/%D0%A7%D0%B5%D0%BC%D0%BF%D0%B8%D0%BE%D0%BD%D0%B0%D1%82_%D0%BC%D0%B8%D1%80%D0%B0_%D0%BF%D0%BE_%D1%84%D1%83%D1%82%D0%B1%D0%BE%D0%BB%D1%83_2018" TargetMode="External"/><Relationship Id="rId9" Type="http://schemas.openxmlformats.org/officeDocument/2006/relationships/hyperlink" Target="https://ru.wikipedia.org/wiki/%D0%95%D0%B2%D1%80%D0%BE%D0%BF%D0%B0" TargetMode="External"/><Relationship Id="rId14" Type="http://schemas.openxmlformats.org/officeDocument/2006/relationships/hyperlink" Target="https://ru.wikipedia.org/wiki/%D0%A1%D0%B1%D0%BE%D1%80%D0%BD%D0%B0%D1%8F_%D0%91%D0%B5%D0%BB%D1%8C%D0%B3%D0%B8%D0%B8_%D0%BF%D0%BE_%D1%84%D1%83%D1%82%D0%B1%D0%BE%D0%BB%D1%83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0%D0%BC%D0%B0%D1%80%D0%B0" TargetMode="External"/><Relationship Id="rId13" Type="http://schemas.openxmlformats.org/officeDocument/2006/relationships/image" Target="../media/image4.jpeg"/><Relationship Id="rId3" Type="http://schemas.openxmlformats.org/officeDocument/2006/relationships/hyperlink" Target="https://ru.wikipedia.org/wiki/%D0%9A%D0%B0%D0%BB%D0%B8%D0%BD%D0%B8%D0%BD%D0%B3%D1%80%D0%B0%D0%B4" TargetMode="External"/><Relationship Id="rId7" Type="http://schemas.openxmlformats.org/officeDocument/2006/relationships/hyperlink" Target="https://ru.wikipedia.org/wiki/%D0%9A%D0%B0%D0%B7%D0%B0%D0%BD%D1%8C" TargetMode="External"/><Relationship Id="rId12" Type="http://schemas.openxmlformats.org/officeDocument/2006/relationships/hyperlink" Target="https://ru.wikipedia.org/wiki/%D0%95%D0%BA%D0%B0%D1%82%D0%B5%D1%80%D0%B8%D0%BD%D0%B1%D1%83%D1%80%D0%B3" TargetMode="External"/><Relationship Id="rId2" Type="http://schemas.openxmlformats.org/officeDocument/2006/relationships/hyperlink" Target="https://ru.wikipedia.org/wiki/%D0%9C%D0%BE%D1%81%D0%BA%D0%B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E%D0%BB%D0%B3%D0%BE%D0%B3%D1%80%D0%B0%D0%B4" TargetMode="External"/><Relationship Id="rId11" Type="http://schemas.openxmlformats.org/officeDocument/2006/relationships/hyperlink" Target="https://ru.wikipedia.org/wiki/%D0%A1%D0%BE%D1%87%D0%B8" TargetMode="External"/><Relationship Id="rId5" Type="http://schemas.openxmlformats.org/officeDocument/2006/relationships/hyperlink" Target="https://ru.wikipedia.org/wiki/%D0%9D%D0%B8%D0%B6%D0%BD%D0%B8%D0%B9_%D0%9D%D0%BE%D0%B2%D0%B3%D0%BE%D1%80%D0%BE%D0%B4" TargetMode="External"/><Relationship Id="rId15" Type="http://schemas.openxmlformats.org/officeDocument/2006/relationships/image" Target="../media/image6.jpeg"/><Relationship Id="rId10" Type="http://schemas.openxmlformats.org/officeDocument/2006/relationships/hyperlink" Target="https://ru.wikipedia.org/wiki/%D0%A0%D0%BE%D1%81%D1%82%D0%BE%D0%B2-%D0%BD%D0%B0-%D0%94%D0%BE%D0%BD%D1%83" TargetMode="External"/><Relationship Id="rId4" Type="http://schemas.openxmlformats.org/officeDocument/2006/relationships/hyperlink" Target="https://ru.wikipedia.org/wiki/%D0%A1%D0%B0%D0%BD%D0%BA%D1%82-%D0%9F%D0%B5%D1%82%D0%B5%D1%80%D0%B1%D1%83%D1%80%D0%B3" TargetMode="External"/><Relationship Id="rId9" Type="http://schemas.openxmlformats.org/officeDocument/2006/relationships/hyperlink" Target="https://ru.wikipedia.org/wiki/%D0%A1%D0%B0%D1%80%D0%B0%D0%BD%D1%81%D0%BA" TargetMode="External"/><Relationship Id="rId1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ru.wikipedia.org/wiki/%D0%A6%D0%B5%D0%BD%D1%82%D1%80%D0%B0%D0%BB%D1%8C%D0%BD%D1%8B%D0%B9_(%D1%81%D1%82%D0%B0%D0%B4%D0%B8%D0%BE%D0%BD,_%D0%95%D0%BA%D0%B0%D1%82%D0%B5%D1%80%D0%B8%D0%BD%D0%B1%D1%83%D1%80%D0%B3)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ru.wikipedia.org/wiki/%D0%92%D0%BE%D0%BB%D0%B3%D0%BE%D0%B3%D1%80%D0%B0%D0%B4_%D0%90%D1%80%D0%B5%D0%BD%D0%B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ru.wikipedia.org/wiki/%D0%A1%D0%B0%D0%BC%D0%B0%D1%80%D0%B0_%D0%90%D1%80%D0%B5%D0%BD%D0%B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ru.wikipedia.org/wiki/%D0%9D%D0%B8%D0%B6%D0%BD%D0%B8%D0%B9_%D0%9D%D0%BE%D0%B2%D0%B3%D0%BE%D1%80%D0%BE%D0%B4_(%D1%81%D1%82%D0%B0%D0%B4%D0%B8%D0%BE%D0%BD)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ru.wikipedia.org/wiki/%D0%A1%D0%B0%D0%BD%D0%BA%D1%82-%D0%9F%D0%B5%D1%82%D0%B5%D1%80%D0%B1%D1%83%D1%80%D0%B3_(%D1%81%D1%82%D0%B0%D0%B4%D0%B8%D0%BE%D0%BD)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ru.wikipedia.org/wiki/%D0%9E%D1%82%D0%BA%D1%80%D1%8B%D1%82%D0%B8%D0%B5_%D0%90%D1%80%D0%B5%D0%BD%D0%B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Чемпионат мира 2018 в России.</a:t>
            </a:r>
            <a:endParaRPr lang="ru-RU" dirty="0"/>
          </a:p>
        </p:txBody>
      </p:sp>
      <p:pic>
        <p:nvPicPr>
          <p:cNvPr id="17410" name="Picture 2" descr="ÐÐ°ÑÑÐ¸Ð½ÐºÐ¸ Ð¿Ð¾ Ð·Ð°Ð¿ÑÐ¾ÑÑ ÑÐµÐ¼Ð¿Ð¸Ð¾Ð½Ð°Ñ Ð¼Ð¸ÑÐ° 2018 Ð² ÑÐ¾ÑÑÐ¸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3714752"/>
            <a:ext cx="3857652" cy="2571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Матч открытия прошёл в </a:t>
            </a:r>
            <a:r>
              <a:rPr lang="ru-RU" dirty="0" smtClean="0">
                <a:hlinkClick r:id="rId2" tooltip="Москва"/>
              </a:rPr>
              <a:t>Москве</a:t>
            </a:r>
            <a:r>
              <a:rPr lang="ru-RU" dirty="0" smtClean="0"/>
              <a:t> в </a:t>
            </a:r>
            <a:r>
              <a:rPr lang="ru-RU" dirty="0" smtClean="0">
                <a:hlinkClick r:id="rId3" tooltip="Лужники (стадион)"/>
              </a:rPr>
              <a:t>«Лужниках»</a:t>
            </a:r>
            <a:r>
              <a:rPr lang="ru-RU" dirty="0" smtClean="0"/>
              <a:t>, там же состоялся финал ЧМ-2018. Один из полуфинальных матчей был сыгран в Санкт-Петербурге, а другой — в Москве</a:t>
            </a:r>
          </a:p>
          <a:p>
            <a:endParaRPr lang="ru-RU" dirty="0"/>
          </a:p>
        </p:txBody>
      </p:sp>
      <p:pic>
        <p:nvPicPr>
          <p:cNvPr id="4" name="Рисунок 3" descr="642648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2857496"/>
            <a:ext cx="5143536" cy="3425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Символика турнира.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Эмблема: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54500781b2c4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357298"/>
            <a:ext cx="5969041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4292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Талисман: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7926732" cy="368446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Официальным талисманом турнира стал волк </a:t>
            </a:r>
            <a:r>
              <a:rPr lang="ru-RU" b="1" dirty="0" err="1" smtClean="0"/>
              <a:t>Забивака</a:t>
            </a:r>
            <a:r>
              <a:rPr lang="ru-RU" dirty="0" smtClean="0"/>
              <a:t>, который был выбран по результатам голосования </a:t>
            </a:r>
            <a:r>
              <a:rPr lang="ru-RU" u="sng" dirty="0" smtClean="0">
                <a:hlinkClick r:id="rId2" tooltip="22 октября"/>
              </a:rPr>
              <a:t>22 октября</a:t>
            </a:r>
            <a:r>
              <a:rPr lang="ru-RU" dirty="0" smtClean="0"/>
              <a:t> </a:t>
            </a:r>
            <a:r>
              <a:rPr lang="ru-RU" u="sng" dirty="0" smtClean="0">
                <a:hlinkClick r:id="rId3" tooltip="2016 год"/>
              </a:rPr>
              <a:t>2016 года</a:t>
            </a:r>
            <a:r>
              <a:rPr lang="ru-RU" dirty="0" smtClean="0"/>
              <a:t> в эфире Первого канала в программе «</a:t>
            </a:r>
            <a:r>
              <a:rPr lang="ru-RU" u="sng" dirty="0" smtClean="0">
                <a:hlinkClick r:id="rId4" tooltip="Вечерний Ургант"/>
              </a:rPr>
              <a:t>Вечерний Ургант</a:t>
            </a:r>
            <a:r>
              <a:rPr lang="ru-RU" dirty="0" smtClean="0"/>
              <a:t>». В презентации участвовали известные футболисты </a:t>
            </a:r>
            <a:r>
              <a:rPr lang="ru-RU" u="sng" dirty="0" err="1" smtClean="0">
                <a:hlinkClick r:id="rId5" tooltip="Роналдо"/>
              </a:rPr>
              <a:t>Роналдо</a:t>
            </a:r>
            <a:r>
              <a:rPr lang="ru-RU" dirty="0" smtClean="0"/>
              <a:t> (Бразилия) и </a:t>
            </a:r>
            <a:r>
              <a:rPr lang="ru-RU" u="sng" dirty="0" err="1" smtClean="0">
                <a:hlinkClick r:id="rId6" tooltip="Бобан, Звонимир"/>
              </a:rPr>
              <a:t>Звонимир</a:t>
            </a:r>
            <a:r>
              <a:rPr lang="ru-RU" u="sng" dirty="0" smtClean="0">
                <a:hlinkClick r:id="rId6" tooltip="Бобан, Звонимир"/>
              </a:rPr>
              <a:t> </a:t>
            </a:r>
            <a:r>
              <a:rPr lang="ru-RU" u="sng" dirty="0" err="1" smtClean="0">
                <a:hlinkClick r:id="rId6" tooltip="Бобан, Звонимир"/>
              </a:rPr>
              <a:t>Бобан</a:t>
            </a:r>
            <a:r>
              <a:rPr lang="ru-RU" dirty="0" smtClean="0"/>
              <a:t> (Хорватия).</a:t>
            </a:r>
          </a:p>
          <a:p>
            <a:endParaRPr lang="ru-RU" dirty="0"/>
          </a:p>
        </p:txBody>
      </p:sp>
      <p:pic>
        <p:nvPicPr>
          <p:cNvPr id="4" name="Рисунок 3" descr="vertical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4084930"/>
            <a:ext cx="2143140" cy="2415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4292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Официальный мяч: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684466"/>
          </a:xfrm>
        </p:spPr>
        <p:txBody>
          <a:bodyPr>
            <a:normAutofit lnSpcReduction="10000"/>
          </a:bodyPr>
          <a:lstStyle/>
          <a:p>
            <a:r>
              <a:rPr lang="ru-RU" b="1" dirty="0" err="1" smtClean="0"/>
              <a:t>Adidas</a:t>
            </a:r>
            <a:r>
              <a:rPr lang="ru-RU" b="1" dirty="0" smtClean="0"/>
              <a:t> </a:t>
            </a:r>
            <a:r>
              <a:rPr lang="ru-RU" b="1" dirty="0" err="1" smtClean="0"/>
              <a:t>Telstar</a:t>
            </a:r>
            <a:r>
              <a:rPr lang="ru-RU" b="1" dirty="0" smtClean="0"/>
              <a:t> 18</a:t>
            </a:r>
            <a:r>
              <a:rPr lang="ru-RU" dirty="0" smtClean="0"/>
              <a:t> — официальный </a:t>
            </a:r>
            <a:r>
              <a:rPr lang="ru-RU" u="sng" dirty="0" smtClean="0">
                <a:hlinkClick r:id="rId2" tooltip="Футбольный мяч"/>
              </a:rPr>
              <a:t>футбольный мяч</a:t>
            </a:r>
            <a:r>
              <a:rPr lang="ru-RU" dirty="0" smtClean="0"/>
              <a:t> чемпионата мира 2018. Назван в честь легендарного мяча </a:t>
            </a:r>
            <a:r>
              <a:rPr lang="ru-RU" u="sng" dirty="0" err="1" smtClean="0">
                <a:hlinkClick r:id="rId3" tooltip="Adidas Telstar"/>
              </a:rPr>
              <a:t>Adidas</a:t>
            </a:r>
            <a:r>
              <a:rPr lang="ru-RU" u="sng" dirty="0" smtClean="0">
                <a:hlinkClick r:id="rId3" tooltip="Adidas Telstar"/>
              </a:rPr>
              <a:t> </a:t>
            </a:r>
            <a:r>
              <a:rPr lang="ru-RU" u="sng" dirty="0" err="1" smtClean="0">
                <a:hlinkClick r:id="rId3" tooltip="Adidas Telstar"/>
              </a:rPr>
              <a:t>Telstar</a:t>
            </a:r>
            <a:r>
              <a:rPr lang="ru-RU" dirty="0" smtClean="0"/>
              <a:t>, одного из первых мячей в форме </a:t>
            </a:r>
            <a:r>
              <a:rPr lang="ru-RU" u="sng" dirty="0" smtClean="0">
                <a:hlinkClick r:id="rId4" tooltip="Усечённый икосаэдр"/>
              </a:rPr>
              <a:t>усечённого икосаэдра</a:t>
            </a:r>
            <a:r>
              <a:rPr lang="ru-RU" dirty="0" smtClean="0"/>
              <a:t> и первого пятнистого мяча — он лучше одноцветного смотрелся на чёрно-белых телевизорах.</a:t>
            </a:r>
          </a:p>
          <a:p>
            <a:endParaRPr lang="ru-RU" dirty="0"/>
          </a:p>
        </p:txBody>
      </p:sp>
      <p:sp>
        <p:nvSpPr>
          <p:cNvPr id="19458" name="AutoShape 2" descr="ÐÐ°ÑÑÐ¸Ð½ÐºÐ¸ Ð¿Ð¾ Ð·Ð°Ð¿ÑÐ¾ÑÑ Adidas Telstar 1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ап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3857628"/>
            <a:ext cx="2317744" cy="2317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200" b="1" dirty="0" smtClean="0"/>
              <a:t>Чемпионат мира по футболу 2018 года</a:t>
            </a:r>
            <a:r>
              <a:rPr lang="ru-RU" sz="3200" dirty="0" smtClean="0"/>
              <a:t> — 21-й </a:t>
            </a:r>
            <a:r>
              <a:rPr lang="ru-RU" sz="3200" dirty="0" smtClean="0">
                <a:hlinkClick r:id="rId2" tooltip="Чемпионат мира по футболу"/>
              </a:rPr>
              <a:t>чемпионат мира (ЧМ) по футболу</a:t>
            </a:r>
            <a:r>
              <a:rPr lang="ru-RU" sz="3200" dirty="0" smtClean="0"/>
              <a:t> </a:t>
            </a:r>
            <a:r>
              <a:rPr lang="ru-RU" sz="3200" dirty="0" smtClean="0">
                <a:hlinkClick r:id="rId3" tooltip="ФИФА"/>
              </a:rPr>
              <a:t>ФИФА</a:t>
            </a:r>
            <a:r>
              <a:rPr lang="ru-RU" sz="3200" dirty="0" smtClean="0"/>
              <a:t>, финальная часть которого прошла в России</a:t>
            </a:r>
            <a:r>
              <a:rPr lang="ru-RU" sz="3200" baseline="30000" dirty="0" smtClean="0">
                <a:hlinkClick r:id="rId4"/>
              </a:rPr>
              <a:t>[1]</a:t>
            </a:r>
            <a:r>
              <a:rPr lang="ru-RU" sz="3200" dirty="0" smtClean="0"/>
              <a:t>с </a:t>
            </a:r>
            <a:r>
              <a:rPr lang="ru-RU" sz="3200" dirty="0" smtClean="0">
                <a:hlinkClick r:id="rId5" tooltip="14 июня"/>
              </a:rPr>
              <a:t>14 июня</a:t>
            </a:r>
            <a:r>
              <a:rPr lang="ru-RU" sz="3200" dirty="0" smtClean="0"/>
              <a:t> по </a:t>
            </a:r>
            <a:r>
              <a:rPr lang="ru-RU" sz="3200" dirty="0" smtClean="0">
                <a:hlinkClick r:id="rId6" tooltip="15 июля"/>
              </a:rPr>
              <a:t>15 июля</a:t>
            </a:r>
            <a:r>
              <a:rPr lang="ru-RU" sz="3200" dirty="0" smtClean="0"/>
              <a:t> </a:t>
            </a:r>
            <a:r>
              <a:rPr lang="ru-RU" sz="3200" dirty="0" smtClean="0">
                <a:hlinkClick r:id="rId7" tooltip="2018 год"/>
              </a:rPr>
              <a:t>2018 года</a:t>
            </a:r>
            <a:r>
              <a:rPr lang="ru-RU" sz="3200" baseline="30000" dirty="0" smtClean="0">
                <a:hlinkClick r:id="rId4"/>
              </a:rPr>
              <a:t>[2]</a:t>
            </a:r>
            <a:r>
              <a:rPr lang="ru-RU" sz="3200" dirty="0" smtClean="0"/>
              <a:t>. Россия в первый раз в своей истории стала страной-хозяйкой мирового чемпионата по футболу, кроме того, он впервые проводился в </a:t>
            </a:r>
            <a:r>
              <a:rPr lang="ru-RU" sz="3200" dirty="0" smtClean="0">
                <a:hlinkClick r:id="rId8" tooltip="Восточная Европа"/>
              </a:rPr>
              <a:t>Восточной Европе</a:t>
            </a:r>
            <a:r>
              <a:rPr lang="ru-RU" sz="3200" baseline="30000" dirty="0" smtClean="0">
                <a:hlinkClick r:id="rId4"/>
              </a:rPr>
              <a:t>[3]</a:t>
            </a:r>
            <a:r>
              <a:rPr lang="ru-RU" sz="3200" dirty="0" smtClean="0"/>
              <a:t>. Также в первый раз </a:t>
            </a:r>
            <a:r>
              <a:rPr lang="ru-RU" sz="3200" dirty="0" err="1" smtClean="0"/>
              <a:t>мундиаль</a:t>
            </a:r>
            <a:r>
              <a:rPr lang="ru-RU" sz="3200" dirty="0" smtClean="0"/>
              <a:t> проходил на территории сразу двух частей света — </a:t>
            </a:r>
            <a:r>
              <a:rPr lang="ru-RU" sz="3200" dirty="0" smtClean="0">
                <a:hlinkClick r:id="rId9" tooltip="Европа"/>
              </a:rPr>
              <a:t>Европы</a:t>
            </a:r>
            <a:r>
              <a:rPr lang="ru-RU" sz="3200" dirty="0" smtClean="0"/>
              <a:t> и </a:t>
            </a:r>
            <a:r>
              <a:rPr lang="ru-RU" sz="3200" dirty="0" smtClean="0">
                <a:hlinkClick r:id="rId10" tooltip="Азия"/>
              </a:rPr>
              <a:t>Азии</a:t>
            </a:r>
            <a:r>
              <a:rPr lang="ru-RU" sz="3200" baseline="30000" dirty="0" smtClean="0">
                <a:hlinkClick r:id="rId4"/>
              </a:rPr>
              <a:t>[4]</a:t>
            </a:r>
            <a:r>
              <a:rPr lang="ru-RU" sz="3200" dirty="0" smtClean="0"/>
              <a:t>. ЧМ-2018 проводился на 12 стадионах в 11 российских городах</a:t>
            </a:r>
            <a:r>
              <a:rPr lang="ru-RU" sz="3200" baseline="30000" dirty="0" smtClean="0">
                <a:hlinkClick r:id="rId4"/>
              </a:rPr>
              <a:t>[5]</a:t>
            </a:r>
            <a:r>
              <a:rPr lang="ru-RU" sz="3200" dirty="0" smtClean="0"/>
              <a:t>. Это первый чемпионат мира по футболу, на котором использовалась </a:t>
            </a:r>
            <a:r>
              <a:rPr lang="ru-RU" sz="3200" dirty="0" smtClean="0">
                <a:hlinkClick r:id="rId11" tooltip="Система видеопомощи арбитрам"/>
              </a:rPr>
              <a:t>система </a:t>
            </a:r>
            <a:r>
              <a:rPr lang="ru-RU" sz="3200" dirty="0" err="1" smtClean="0">
                <a:hlinkClick r:id="rId11" tooltip="Система видеопомощи арбитрам"/>
              </a:rPr>
              <a:t>видеопомощи</a:t>
            </a:r>
            <a:r>
              <a:rPr lang="ru-RU" sz="3200" dirty="0" smtClean="0">
                <a:hlinkClick r:id="rId11" tooltip="Система видеопомощи арбитрам"/>
              </a:rPr>
              <a:t> арбитрам</a:t>
            </a:r>
            <a:r>
              <a:rPr lang="ru-RU" sz="3200" baseline="30000" dirty="0" smtClean="0">
                <a:hlinkClick r:id="rId4"/>
              </a:rPr>
              <a:t>[6]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Чемпионом во 2-й раз стала </a:t>
            </a:r>
            <a:r>
              <a:rPr lang="ru-RU" sz="3200" dirty="0" smtClean="0">
                <a:hlinkClick r:id="rId12" tooltip="Сборная Франции по футболу"/>
              </a:rPr>
              <a:t>сборная Франции</a:t>
            </a:r>
            <a:r>
              <a:rPr lang="ru-RU" sz="3200" dirty="0" smtClean="0"/>
              <a:t>, обыгравшая в финале </a:t>
            </a:r>
            <a:r>
              <a:rPr lang="ru-RU" sz="3200" dirty="0" smtClean="0">
                <a:hlinkClick r:id="rId13" tooltip="Сборная Хорватии по футболу"/>
              </a:rPr>
              <a:t>сборную Хорватии</a:t>
            </a:r>
            <a:r>
              <a:rPr lang="ru-RU" sz="3200" dirty="0" smtClean="0"/>
              <a:t> (4:2). Бронзовым призёром стала </a:t>
            </a:r>
            <a:r>
              <a:rPr lang="ru-RU" sz="3200" dirty="0" smtClean="0">
                <a:hlinkClick r:id="rId14" tooltip="Сборная Бельгии по футболу"/>
              </a:rPr>
              <a:t>сборная Бельгии</a:t>
            </a:r>
            <a:r>
              <a:rPr lang="ru-RU" sz="3200" dirty="0" smtClean="0"/>
              <a:t>, победившая в матче за 3-е место </a:t>
            </a:r>
            <a:r>
              <a:rPr lang="ru-RU" sz="3200" dirty="0" smtClean="0">
                <a:hlinkClick r:id="rId15" tooltip="Сборная Англии по футболу"/>
              </a:rPr>
              <a:t>сборную Англии</a:t>
            </a:r>
            <a:r>
              <a:rPr lang="ru-RU" sz="3200" dirty="0" smtClean="0"/>
              <a:t> (2:0). Финальный матч был сыгран 15 июля на стадионе «Лужники» в </a:t>
            </a:r>
            <a:r>
              <a:rPr lang="ru-RU" sz="3200" dirty="0" err="1" smtClean="0"/>
              <a:t>Москве.Чемпионат</a:t>
            </a:r>
            <a:r>
              <a:rPr lang="ru-RU" sz="3200" dirty="0" smtClean="0"/>
              <a:t> стал четвёртым подряд, который выиграла европейская сборная.</a:t>
            </a:r>
          </a:p>
          <a:p>
            <a:endParaRPr lang="ru-RU" dirty="0"/>
          </a:p>
        </p:txBody>
      </p:sp>
      <p:pic>
        <p:nvPicPr>
          <p:cNvPr id="5122" name="Picture 2" descr="ÐÐ°ÑÑÐ¸Ð½ÐºÐ¸ Ð¿Ð¾ Ð·Ð°Ð¿ÑÐ¾ÑÑ ÑÐ¼ 2018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4214818"/>
            <a:ext cx="3683025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Итоговый перечень городов , принимавших матчи чемпионата мира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>
                <a:hlinkClick r:id="rId2" tooltip="Москва"/>
              </a:rPr>
              <a:t>Москва</a:t>
            </a:r>
            <a:r>
              <a:rPr lang="ru-RU" dirty="0" smtClean="0"/>
              <a:t> (Центральный кластер) </a:t>
            </a:r>
          </a:p>
          <a:p>
            <a:pPr lvl="0"/>
            <a:r>
              <a:rPr lang="ru-RU" dirty="0" smtClean="0">
                <a:hlinkClick r:id="rId3" tooltip="Калининград"/>
              </a:rPr>
              <a:t>Калининград</a:t>
            </a:r>
            <a:r>
              <a:rPr lang="ru-RU" dirty="0" smtClean="0"/>
              <a:t> (Северо-западный кластер) </a:t>
            </a:r>
          </a:p>
          <a:p>
            <a:pPr lvl="0"/>
            <a:r>
              <a:rPr lang="ru-RU" dirty="0" smtClean="0">
                <a:hlinkClick r:id="rId4" tooltip="Санкт-Петербург"/>
              </a:rPr>
              <a:t>Санкт-Петербург</a:t>
            </a:r>
            <a:r>
              <a:rPr lang="ru-RU" dirty="0" smtClean="0"/>
              <a:t> (Северо-западный кластер) </a:t>
            </a:r>
          </a:p>
          <a:p>
            <a:pPr lvl="0"/>
            <a:r>
              <a:rPr lang="ru-RU" dirty="0" smtClean="0">
                <a:hlinkClick r:id="rId5" tooltip="Нижний Новгород"/>
              </a:rPr>
              <a:t>Нижний Новгород</a:t>
            </a:r>
            <a:r>
              <a:rPr lang="ru-RU" dirty="0" smtClean="0"/>
              <a:t> (Волжский кластер) </a:t>
            </a:r>
          </a:p>
          <a:p>
            <a:pPr lvl="0"/>
            <a:r>
              <a:rPr lang="ru-RU" dirty="0" smtClean="0">
                <a:hlinkClick r:id="rId6" tooltip="Волгоград"/>
              </a:rPr>
              <a:t>Волгоград</a:t>
            </a:r>
            <a:r>
              <a:rPr lang="ru-RU" dirty="0" smtClean="0"/>
              <a:t> (Волжский кластер) </a:t>
            </a:r>
          </a:p>
          <a:p>
            <a:pPr lvl="0"/>
            <a:r>
              <a:rPr lang="ru-RU" dirty="0" smtClean="0">
                <a:hlinkClick r:id="rId7" tooltip="Казань"/>
              </a:rPr>
              <a:t>Казань</a:t>
            </a:r>
            <a:r>
              <a:rPr lang="ru-RU" dirty="0" smtClean="0"/>
              <a:t> (Волжский кластер) </a:t>
            </a:r>
          </a:p>
          <a:p>
            <a:pPr lvl="0"/>
            <a:r>
              <a:rPr lang="ru-RU" dirty="0" smtClean="0">
                <a:hlinkClick r:id="rId8" tooltip="Самара"/>
              </a:rPr>
              <a:t>Самара</a:t>
            </a:r>
            <a:r>
              <a:rPr lang="ru-RU" dirty="0" smtClean="0"/>
              <a:t> (Волжский кластер) </a:t>
            </a:r>
          </a:p>
          <a:p>
            <a:pPr lvl="0"/>
            <a:r>
              <a:rPr lang="ru-RU" dirty="0" smtClean="0">
                <a:hlinkClick r:id="rId9" tooltip="Саранск"/>
              </a:rPr>
              <a:t>Саранск</a:t>
            </a:r>
            <a:r>
              <a:rPr lang="ru-RU" dirty="0" smtClean="0"/>
              <a:t> (Волжский кластер) </a:t>
            </a:r>
          </a:p>
          <a:p>
            <a:pPr lvl="0"/>
            <a:r>
              <a:rPr lang="ru-RU" dirty="0" smtClean="0">
                <a:hlinkClick r:id="rId10" tooltip="Ростов-на-Дону"/>
              </a:rPr>
              <a:t>Ростов-на-Дону</a:t>
            </a:r>
            <a:r>
              <a:rPr lang="ru-RU" dirty="0" smtClean="0"/>
              <a:t> (Южный кластер) </a:t>
            </a:r>
          </a:p>
          <a:p>
            <a:pPr lvl="0"/>
            <a:r>
              <a:rPr lang="ru-RU" dirty="0" smtClean="0">
                <a:hlinkClick r:id="rId11" tooltip="Сочи"/>
              </a:rPr>
              <a:t>Сочи</a:t>
            </a:r>
            <a:r>
              <a:rPr lang="ru-RU" dirty="0" smtClean="0"/>
              <a:t> (Южный кластер) 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  <a:hlinkClick r:id="rId12" tooltip="Екатеринбург"/>
              </a:rPr>
              <a:t>Екатеринбург</a:t>
            </a:r>
            <a:r>
              <a:rPr lang="ru-RU" dirty="0" smtClean="0"/>
              <a:t> (Уральский кластер)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098" name="AutoShape 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1e5632c0583500564053df44e46804ed_O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572008"/>
            <a:ext cx="2724152" cy="1814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37328370_15317264277851n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86512" y="2571744"/>
            <a:ext cx="2293671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137328370_15317264277851n.jp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564904"/>
            <a:ext cx="2293671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Стадионы: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Екатеринбурге: </a:t>
            </a:r>
            <a:r>
              <a:rPr lang="ru-RU" dirty="0" smtClean="0">
                <a:hlinkClick r:id="rId2" tooltip="Центральный (стадион, Екатеринбург)"/>
              </a:rPr>
              <a:t>«Екатеринбург Арена»</a:t>
            </a:r>
            <a:r>
              <a:rPr lang="ru-RU" dirty="0" smtClean="0"/>
              <a:t> (вместимость на время чемпионата — 33 061 зритель).</a:t>
            </a:r>
            <a:endParaRPr lang="ru-RU" dirty="0"/>
          </a:p>
        </p:txBody>
      </p:sp>
      <p:pic>
        <p:nvPicPr>
          <p:cNvPr id="4" name="Рисунок 3" descr="tild6232-3436-4264-b335-623331326632__24102017_low_189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2000240"/>
            <a:ext cx="5000660" cy="3340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Волгограде: «</a:t>
            </a:r>
            <a:r>
              <a:rPr lang="ru-RU" dirty="0" smtClean="0">
                <a:hlinkClick r:id="rId2" tooltip="Волгоград Арена"/>
              </a:rPr>
              <a:t>Волгоград Арена</a:t>
            </a:r>
            <a:r>
              <a:rPr lang="ru-RU" dirty="0" smtClean="0"/>
              <a:t>» (вместимость на время чемпионата — 43 713 зрителей). </a:t>
            </a:r>
            <a:endParaRPr lang="ru-RU" dirty="0"/>
          </a:p>
        </p:txBody>
      </p:sp>
      <p:pic>
        <p:nvPicPr>
          <p:cNvPr id="4" name="Рисунок 3" descr="volgograd_new_stadium_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000240"/>
            <a:ext cx="5698804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Самаре: «</a:t>
            </a:r>
            <a:r>
              <a:rPr lang="ru-RU" dirty="0" smtClean="0">
                <a:hlinkClick r:id="rId2" tooltip="Самара Арена"/>
              </a:rPr>
              <a:t>Самара Арена</a:t>
            </a:r>
            <a:r>
              <a:rPr lang="ru-RU" dirty="0" smtClean="0"/>
              <a:t>» (вместимость на время чемпионата — 41 970 зрителей). </a:t>
            </a:r>
            <a:endParaRPr lang="ru-RU" dirty="0"/>
          </a:p>
        </p:txBody>
      </p:sp>
      <p:pic>
        <p:nvPicPr>
          <p:cNvPr id="4" name="Рисунок 3" descr="3dc696edb6c4f67ea8ca6f33cd4a13c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2071678"/>
            <a:ext cx="6091681" cy="343633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Нижнем Новгороде: </a:t>
            </a:r>
            <a:r>
              <a:rPr lang="ru-RU" dirty="0" smtClean="0">
                <a:hlinkClick r:id="rId2" tooltip="Нижний Новгород (стадион)"/>
              </a:rPr>
              <a:t>«Стадион Нижний Новгород»</a:t>
            </a:r>
            <a:r>
              <a:rPr lang="ru-RU" dirty="0" smtClean="0"/>
              <a:t> (вместимость на время чемпионата — 43 319 зрителей). </a:t>
            </a:r>
            <a:endParaRPr lang="ru-RU" dirty="0"/>
          </a:p>
        </p:txBody>
      </p:sp>
      <p:pic>
        <p:nvPicPr>
          <p:cNvPr id="4" name="Рисунок 3" descr="148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2071678"/>
            <a:ext cx="5238787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Санкт-Петербурге: </a:t>
            </a:r>
            <a:r>
              <a:rPr lang="ru-RU" dirty="0" smtClean="0">
                <a:hlinkClick r:id="rId2" tooltip="Санкт-Петербург (стадион)"/>
              </a:rPr>
              <a:t>«Стадион Санкт-Петербург</a:t>
            </a:r>
            <a:r>
              <a:rPr lang="ru-RU" dirty="0" smtClean="0"/>
              <a:t>» (вместимость на время чемпионата — 64 468 зрителей). </a:t>
            </a:r>
            <a:endParaRPr lang="ru-RU" dirty="0"/>
          </a:p>
        </p:txBody>
      </p:sp>
      <p:pic>
        <p:nvPicPr>
          <p:cNvPr id="4" name="Рисунок 3" descr="10789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2143116"/>
            <a:ext cx="6685886" cy="3615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Москве: «</a:t>
            </a:r>
            <a:r>
              <a:rPr lang="ru-RU" dirty="0" smtClean="0">
                <a:hlinkClick r:id="rId2" tooltip="Открытие Арена"/>
              </a:rPr>
              <a:t>Открытие Арена</a:t>
            </a:r>
            <a:r>
              <a:rPr lang="ru-RU" dirty="0" smtClean="0"/>
              <a:t>» («Спартак») (вместимость на время чемпионата — 44 190 зрителей). </a:t>
            </a:r>
            <a:endParaRPr lang="ru-RU" dirty="0"/>
          </a:p>
        </p:txBody>
      </p:sp>
      <p:pic>
        <p:nvPicPr>
          <p:cNvPr id="4" name="Рисунок 3" descr="_56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2000240"/>
            <a:ext cx="5679321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</TotalTime>
  <Words>97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Verdana</vt:lpstr>
      <vt:lpstr>Wingdings 2</vt:lpstr>
      <vt:lpstr>Аспект</vt:lpstr>
      <vt:lpstr>Чемпионат мира 2018 в России.</vt:lpstr>
      <vt:lpstr>Презентация PowerPoint</vt:lpstr>
      <vt:lpstr>Презентация PowerPoint</vt:lpstr>
      <vt:lpstr> Стадионы: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Символика турнира. </vt:lpstr>
      <vt:lpstr>Талисман: </vt:lpstr>
      <vt:lpstr>Официальный мяч: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Чемпионат мира 2018 в России.</dc:title>
  <dc:creator>User</dc:creator>
  <cp:lastModifiedBy>Пользователь Windows</cp:lastModifiedBy>
  <cp:revision>6</cp:revision>
  <dcterms:created xsi:type="dcterms:W3CDTF">2019-05-19T14:01:07Z</dcterms:created>
  <dcterms:modified xsi:type="dcterms:W3CDTF">2019-11-08T10:21:40Z</dcterms:modified>
</cp:coreProperties>
</file>