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1" r:id="rId4"/>
    <p:sldId id="262" r:id="rId5"/>
    <p:sldId id="263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99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94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32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9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2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9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59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64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824B0-B204-4DCE-B187-99C5731D8994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B90A5-0A5E-4F60-AF82-53E6C02354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84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9057" y="2699145"/>
            <a:ext cx="10723705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latin typeface="Times New Roman"/>
                <a:ea typeface="Times New Roman"/>
              </a:rPr>
              <a:t>Действительные </a:t>
            </a:r>
            <a:r>
              <a:rPr lang="ru-RU" sz="4000" b="1" dirty="0">
                <a:latin typeface="Times New Roman"/>
                <a:ea typeface="Times New Roman"/>
              </a:rPr>
              <a:t>и страдательные причастия</a:t>
            </a:r>
            <a:endParaRPr lang="ru-RU" sz="4000" b="1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11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2533CC7-39FA-4C34-A4BC-B69C660951E7}"/>
              </a:ext>
            </a:extLst>
          </p:cNvPr>
          <p:cNvSpPr/>
          <p:nvPr/>
        </p:nvSpPr>
        <p:spPr>
          <a:xfrm>
            <a:off x="1514920" y="1425392"/>
            <a:ext cx="899484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есть товарищ,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понимающий меня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хорошо.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2.Человек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встретившийся мне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пути, оказался хорошим собеседником.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поблагодарил почтальона,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принесшего мне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 работах, выполненных учащимися,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найдены грубые ошибки.</a:t>
            </a:r>
          </a:p>
        </p:txBody>
      </p:sp>
    </p:spTree>
    <p:extLst>
      <p:ext uri="{BB962C8B-B14F-4D97-AF65-F5344CB8AC3E}">
        <p14:creationId xmlns:p14="http://schemas.microsoft.com/office/powerpoint/2010/main" val="20613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015252"/>
              </p:ext>
            </p:extLst>
          </p:nvPr>
        </p:nvGraphicFramePr>
        <p:xfrm>
          <a:off x="1595206" y="1754233"/>
          <a:ext cx="8870622" cy="3421931"/>
        </p:xfrm>
        <a:graphic>
          <a:graphicData uri="http://schemas.openxmlformats.org/drawingml/2006/table">
            <a:tbl>
              <a:tblPr firstRow="1" firstCol="1" bandRow="1"/>
              <a:tblGrid>
                <a:gridCol w="2956565"/>
                <a:gridCol w="2956565"/>
                <a:gridCol w="2957492"/>
              </a:tblGrid>
              <a:tr h="4543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Действительные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Страдательные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52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1.Действие производится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Самим предметом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Над предметом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2.Суффиксы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Наст.вр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.: 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ущ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ющ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),            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ащ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ящ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Пр.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вр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.:-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вш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-, -ш-.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Наст.вр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.:-ем(-ом),                                              -им-,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Пр.вр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.: 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нн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-, 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енн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(-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ённ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), -т-.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315852" y="823558"/>
            <a:ext cx="3324949" cy="6227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/>
                <a:ea typeface="Times New Roman"/>
              </a:rPr>
              <a:t>Виды причастий</a:t>
            </a:r>
            <a:endParaRPr lang="ru-RU" sz="3200" b="1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778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372693"/>
              </p:ext>
            </p:extLst>
          </p:nvPr>
        </p:nvGraphicFramePr>
        <p:xfrm>
          <a:off x="1563624" y="1597490"/>
          <a:ext cx="9409176" cy="35202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04588"/>
                <a:gridCol w="47045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Действительные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Страдательные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сбежавший с урока, колышущийся в поле, упавшие на плечи, спящий ребенок, выросшая в лесу, рассказывающий увлекательно, читающий книгу, сеющий в поле, теряющий терпение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указанный в учебнике, выкачанная бочка, выбеленное лицо, вывезенный из страны, колеблемый ветром, движимый мыслью, изучаемый в школе, зависимый ото всех, изучаемый тщательно,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115766" y="562655"/>
            <a:ext cx="2221249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Times New Roman"/>
                <a:ea typeface="Times New Roman"/>
              </a:rPr>
              <a:t>Проверка</a:t>
            </a:r>
            <a:endParaRPr lang="ru-RU" sz="3600" b="1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62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2352" y="1466955"/>
            <a:ext cx="9982200" cy="345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Рефлексия:</a:t>
            </a:r>
            <a:endParaRPr lang="ru-RU" sz="2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1)С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какими видами причастий мы познакомились на уроке</a:t>
            </a: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обозначают действительные причастия? </a:t>
            </a: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обозначают страдательные причастия? </a:t>
            </a:r>
            <a:endParaRPr lang="ru-RU" sz="28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2)Какие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суффиксы выделяют у действительных причастий? Какие суффиксы выделяют у страдательных причастий?</a:t>
            </a:r>
          </a:p>
        </p:txBody>
      </p:sp>
    </p:spTree>
    <p:extLst>
      <p:ext uri="{BB962C8B-B14F-4D97-AF65-F5344CB8AC3E}">
        <p14:creationId xmlns:p14="http://schemas.microsoft.com/office/powerpoint/2010/main" val="4988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2830" y="610862"/>
            <a:ext cx="31037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/>
                <a:ea typeface="Times New Roman"/>
              </a:rPr>
              <a:t>Домашняя </a:t>
            </a:r>
            <a:r>
              <a:rPr lang="ru-RU" sz="2800" b="1" dirty="0" smtClean="0">
                <a:latin typeface="Times New Roman"/>
                <a:ea typeface="Times New Roman"/>
              </a:rPr>
              <a:t>работа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68040" y="1666408"/>
            <a:ext cx="6096000" cy="24193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Параграф 16, правило учить (стр. 44)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u="sng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Упражнение на </a:t>
            </a:r>
            <a:r>
              <a:rPr lang="ru-RU" sz="2800" u="sng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выбор: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Базовый уровень:№100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Повышенный уровень: №101</a:t>
            </a:r>
          </a:p>
        </p:txBody>
      </p:sp>
    </p:spTree>
    <p:extLst>
      <p:ext uri="{BB962C8B-B14F-4D97-AF65-F5344CB8AC3E}">
        <p14:creationId xmlns:p14="http://schemas.microsoft.com/office/powerpoint/2010/main" val="48791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226</Words>
  <Application>Microsoft Office PowerPoint</Application>
  <PresentationFormat>Произвольный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Anara Ilyasova</dc:creator>
  <cp:lastModifiedBy>HP</cp:lastModifiedBy>
  <cp:revision>7</cp:revision>
  <dcterms:created xsi:type="dcterms:W3CDTF">2019-11-02T04:30:34Z</dcterms:created>
  <dcterms:modified xsi:type="dcterms:W3CDTF">2019-11-15T02:38:23Z</dcterms:modified>
</cp:coreProperties>
</file>