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7FC25E"/>
    <a:srgbClr val="FF99CC"/>
    <a:srgbClr val="66FF33"/>
    <a:srgbClr val="66FFCC"/>
    <a:srgbClr val="6600CC"/>
    <a:srgbClr val="FF0000"/>
    <a:srgbClr val="0000FF"/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543" y="404476"/>
            <a:ext cx="8692937" cy="603067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связной речи у старших дошкольников с нарушением зрения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46906" y="943109"/>
            <a:ext cx="6597094" cy="1261929"/>
          </a:xfrm>
        </p:spPr>
        <p:txBody>
          <a:bodyPr>
            <a:normAutofit/>
          </a:bodyPr>
          <a:lstStyle/>
          <a:p>
            <a:pPr marL="0" lvl="0" indent="173038" algn="r">
              <a:spcBef>
                <a:spcPts val="0"/>
              </a:spcBef>
              <a:buNone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"Учите ребёнка каким-нибудь неизвестным ему пяти словам - он будет долго и напрасно мучиться, но свяжите двадцать таких слов с картинками, и он их усвоит на лету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lvl="0" indent="173038" algn="r">
              <a:spcBef>
                <a:spcPts val="0"/>
              </a:spcBef>
              <a:buNone/>
            </a:pP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Д. Ушинский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84784"/>
            <a:ext cx="26997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Связная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речь -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развернутое, законченное, композиционно 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грамматически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оформленное, смысловое 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высказывание, состоящее из ряда логически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связанных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предложении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Моделирование»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исследование каких-либо явлений, процессов путём построения и изучения моделей. 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"Наглядное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моделирование"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воспроизведение существенных свойств изучаемого объекта, создание его заместителя и работа с ним.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41936" y="1625500"/>
            <a:ext cx="2902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Виды связанной речи: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монологическая, диалогическая.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718" y="2205038"/>
            <a:ext cx="28021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чем сущность метода наглядного моделирования?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ходе использования метода наглядного моделирования дети знакомятся с графическим способом предоставления информации – моделью. Далее наглядная модель высказывания выступает в роли плана, обеспечивающего связность и последовательность рассказов ребенка.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274838"/>
            <a:ext cx="26997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Виды моделей: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предметные (геометрические фигуры, символические изображения предметов, опорные картинки) и предметно-схематические (планы и условные обозначения , используемые в них, блоки-рамки)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6" t="3445" r="2468" b="6138"/>
          <a:stretch/>
        </p:blipFill>
        <p:spPr>
          <a:xfrm>
            <a:off x="199543" y="5278373"/>
            <a:ext cx="2347363" cy="15389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02" y="1538401"/>
            <a:ext cx="1903298" cy="13590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274" y="1625500"/>
            <a:ext cx="1385675" cy="132814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699792" y="2274838"/>
            <a:ext cx="19032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Опорные картинки 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1.предметные картинки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>
          <a:xfrm>
            <a:off x="2898293" y="3290501"/>
            <a:ext cx="1018964" cy="96350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699792" y="2274838"/>
            <a:ext cx="19032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Сюжетные картинки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46449" y="3114889"/>
            <a:ext cx="19473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Серии сюжетных картинок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95" y="4826623"/>
            <a:ext cx="1838295" cy="159838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427984" y="2953645"/>
            <a:ext cx="18225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Планы и условные обозначения,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испо-льзуемые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в них: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9" t="31586" r="38616" b="2972"/>
          <a:stretch/>
        </p:blipFill>
        <p:spPr>
          <a:xfrm>
            <a:off x="4576395" y="3784642"/>
            <a:ext cx="1090560" cy="1114067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572000" y="1981238"/>
            <a:ext cx="4572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мнемодорожки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7" t="25899" r="43143" b="52471"/>
          <a:stretch/>
        </p:blipFill>
        <p:spPr>
          <a:xfrm>
            <a:off x="4629000" y="5173789"/>
            <a:ext cx="1037956" cy="33676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525343" y="1484785"/>
            <a:ext cx="1690375" cy="466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Опорные схемы –</a:t>
            </a: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карточки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696" y="5985594"/>
            <a:ext cx="1005251" cy="753938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6241936" y="2924309"/>
            <a:ext cx="27758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Блок -рамка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13" y="4377394"/>
            <a:ext cx="3135346" cy="441457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6057949" y="1772816"/>
            <a:ext cx="29863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помощью метода наглядного моделирования, дети учатся планировать свою речь.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42572" y="1007543"/>
            <a:ext cx="310175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Редактор: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Дорожинская Дана Дмитриевна</a:t>
            </a:r>
          </a:p>
          <a:p>
            <a:pPr algn="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543" y="42919"/>
            <a:ext cx="8818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Информационно – познавательная газета </a:t>
            </a:r>
            <a:r>
              <a:rPr lang="ru-RU" sz="1200" b="1" dirty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для </a:t>
            </a:r>
            <a:r>
              <a:rPr lang="ru-RU" sz="1200" b="1" dirty="0" smtClean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родителей                                                                               </a:t>
            </a:r>
            <a:r>
              <a:rPr lang="ru-RU" sz="1200" b="1" dirty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выпуск №  1 (05.12.2018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ru-RU" sz="1200" b="1" dirty="0" smtClean="0">
                <a:solidFill>
                  <a:srgbClr val="0000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09506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89CA2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215</Words>
  <Application>Microsoft Office PowerPoint</Application>
  <PresentationFormat>Экран (4:3)</PresentationFormat>
  <Paragraphs>148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 Развитие связной речи у старших дошкольников с нарушением зрения  </vt:lpstr>
    </vt:vector>
  </TitlesOfParts>
  <Manager>преподаватель Гольская Оксана Геннадьевна.</Manager>
  <Company>Амурский педагогический колледж.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у старших дошкольников с нарушением зрения.</dc:title>
  <dc:subject>Информационно – познавательная газета для родителей.</dc:subject>
  <dc:creator>студентка Дорожинская Дана Дмитриевна.</dc:creator>
  <cp:lastModifiedBy>Admin</cp:lastModifiedBy>
  <cp:revision>47</cp:revision>
  <dcterms:created xsi:type="dcterms:W3CDTF">2018-11-29T13:46:20Z</dcterms:created>
  <dcterms:modified xsi:type="dcterms:W3CDTF">2019-11-26T08:12:52Z</dcterms:modified>
</cp:coreProperties>
</file>