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7" r:id="rId5"/>
    <p:sldId id="270" r:id="rId6"/>
    <p:sldId id="264" r:id="rId7"/>
    <p:sldId id="265" r:id="rId8"/>
    <p:sldId id="271" r:id="rId9"/>
    <p:sldId id="272" r:id="rId10"/>
    <p:sldId id="273" r:id="rId11"/>
    <p:sldId id="277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449" autoAdjust="0"/>
  </p:normalViewPr>
  <p:slideViewPr>
    <p:cSldViewPr>
      <p:cViewPr varScale="1">
        <p:scale>
          <a:sx n="73" d="100"/>
          <a:sy n="73" d="100"/>
        </p:scale>
        <p:origin x="-10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2123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2204864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омитет общего и профессионального образования </a:t>
            </a:r>
            <a:br>
              <a:rPr lang="ru-RU" sz="1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енинградской области  </a:t>
            </a:r>
            <a:br>
              <a:rPr lang="ru-RU" sz="1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аоу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впо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лгу </a:t>
            </a:r>
            <a:r>
              <a:rPr lang="ru-RU" sz="1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А.с. П</a:t>
            </a:r>
            <a:r>
              <a:rPr lang="ru-RU" sz="1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ушкина </a:t>
            </a:r>
            <a:br>
              <a:rPr lang="ru-RU" sz="1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  - ЭСТЕТИЧЕСКОЕ РАЗВИТИЕ ДЕТЕЙ СРЕДСТВАМИ ТЕАТРАЛИЗАЦИИ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92896"/>
            <a:ext cx="4343400" cy="36004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АТТЕСТАЦИОННАЯ РАБОТА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Слушателя курсов профессиональной переподготовки по программе «Дошкольное образование»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Кисель Ирины Александровны</a:t>
            </a:r>
          </a:p>
          <a:p>
            <a:pPr algn="ctr">
              <a:buNone/>
            </a:pPr>
            <a:endParaRPr lang="ru-RU" sz="1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Научный руководитель: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Кандидат педагогических наук 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доцент  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Жукова Оксана Геннадьевна</a:t>
            </a:r>
          </a:p>
          <a:p>
            <a:pPr>
              <a:buNone/>
            </a:pPr>
            <a:endParaRPr lang="ru-RU" sz="1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Ирина\Desktop\картинки театр\п4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4355976" cy="3831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2352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анкетирования родителей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docviewer.yandex.ru/view/22609634/htmlimage?id=4vp5-a9iwbda6d5yshg1bcq7ewyna9na3vrx2d857p2iaoabm13pwmw51xb9vuq3kh7vs60wixgvm26nn5m11mpml2191i7hy1c89i0g&amp;name=image-FWwxqjtC3o8w0NcaUd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8424936" cy="496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64807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в сетевом конкурсе </a:t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 Проектная деятельность в ДОУ»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Ирина\Desktop\сказка\моя награда\EPSON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4032448" cy="5760640"/>
          </a:xfrm>
          <a:prstGeom prst="rect">
            <a:avLst/>
          </a:prstGeom>
          <a:noFill/>
        </p:spPr>
      </p:pic>
      <p:pic>
        <p:nvPicPr>
          <p:cNvPr id="3075" name="Picture 3" descr="C:\Users\Ирина\Desktop\сказка\моя награда\EPSON0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836712"/>
            <a:ext cx="4248472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Ирина\Downloads\76281609_3682897_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8352928" cy="5040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 развиваться все процессы психики: внимание, восприятие, мышление, память, речь и воображение;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происходит становление качеств личности;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этот возраст требует максимально разнообразных средств развития и воспитания личности посредством театрализованной деятельности;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Игра, в том числе и театрализация – ведущий вид деятельности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исследования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28801"/>
            <a:ext cx="8686800" cy="36004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разработать методические рекомендации, направленные на развитие творческих способностей детей младшего дошкольного возраста средствами театрализации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исследования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педагогической литературы по проблеме исследования;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изучение особенностей организации театрализованной деятельности детей младшего дошкольного возраста;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подбор наиболее эффективных методов и приёмов развития личности ребёнка младшего дошкольного возраста в театрализованной деятельности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Объект исследования: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8833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процесс развития творческих способностей детей младшего дошкольного возраста в театрализованной деятельности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ПРЕДМЕТ ИССЛЕДОВАНИЯ: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методы и приёмы развития творческих способностей детей младшего дошкольного возраста в театрализованной деятельности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исследования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и обобщение педагогического опыта;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наблюдение;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мониторинг творческих способностей детей младшего дошкольного возраста;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изучение и анализ продуктов детской творческой деятельности (театрализация) во второй младшей группы;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анкетирование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Уровни развития творческих способностей в театрализованной деятельности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Ирина\Desktop\д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7488832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21328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Диагностика уровня развития творческих способностей в театрализованной деятельности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Высокий        средний       низкий</a:t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Экспериментальная группа                   30%                     45%                  25%</a:t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Контрольная группа	                                  32%       	 48%	  20%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mlimage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445715"/>
            <a:ext cx="7704855" cy="393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анкетирования педагогов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https://docviewer.yandex.ru/view/22609634/htmlimage?id=4vp5-a9iwbda6d5yshg1bcq7ewyna9na3vrx2d857p2iaoabm13pwmw51xb9vuq3kh7vs60wixgvm26nn5m11mpml2191i7hy1c89i0g&amp;name=image-cmBz8kqJoqCT1CoeIQ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35292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91</TotalTime>
  <Words>225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Комитет общего и профессионального образования  Ленинградской области   аоу  впо лгу им. А.с. Пушкина    ХУДОЖЕСТВЕННО  - ЭСТЕТИЧЕСКОЕ РАЗВИТИЕ ДЕТЕЙ СРЕДСТВАМИ ТЕАТРАЛИЗАЦИИ</vt:lpstr>
      <vt:lpstr>АКТУАЛЬНОСТЬ</vt:lpstr>
      <vt:lpstr>Цель исследования</vt:lpstr>
      <vt:lpstr>Задачи исследования</vt:lpstr>
      <vt:lpstr>  Объект исследования:</vt:lpstr>
      <vt:lpstr> Методы исследования  </vt:lpstr>
      <vt:lpstr>Уровни развития творческих способностей в театрализованной деятельности</vt:lpstr>
      <vt:lpstr> Диагностика уровня развития творческих способностей в театрализованной деятельности                                                                                               Высокий        средний       низкий           Экспериментальная группа                   30%                     45%                  25%           Контрольная группа                                   32%         48%   20%</vt:lpstr>
      <vt:lpstr>Результаты анкетирования педагогов </vt:lpstr>
      <vt:lpstr>Результаты анкетирования родителей</vt:lpstr>
      <vt:lpstr>Участие в сетевом конкурсе  « Проектная деятельность в ДОУ»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Комитет общего и профессионального образования  Ленинградской области   аоу  впо лгу им. А.с. Пушкина    ХУДОЖЕСТВЕННО  - ЭСТЕТИЧЕСКОЕ РАЗВИТИЕ ДЕТЕЙ СРЕДСТВАМИ ТЕАТРАЛИЗАЦИИ</dc:title>
  <dc:creator>Ирина</dc:creator>
  <cp:lastModifiedBy>Ирина</cp:lastModifiedBy>
  <cp:revision>6</cp:revision>
  <dcterms:created xsi:type="dcterms:W3CDTF">2017-06-02T01:30:28Z</dcterms:created>
  <dcterms:modified xsi:type="dcterms:W3CDTF">2017-06-02T03:51:40Z</dcterms:modified>
</cp:coreProperties>
</file>