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5" r:id="rId4"/>
    <p:sldId id="269" r:id="rId5"/>
    <p:sldId id="268" r:id="rId6"/>
    <p:sldId id="270" r:id="rId7"/>
    <p:sldId id="271" r:id="rId8"/>
    <p:sldId id="274" r:id="rId9"/>
    <p:sldId id="273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7" autoAdjust="0"/>
    <p:restoredTop sz="94660"/>
  </p:normalViewPr>
  <p:slideViewPr>
    <p:cSldViewPr>
      <p:cViewPr varScale="1">
        <p:scale>
          <a:sx n="68" d="100"/>
          <a:sy n="68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C3CA4-6472-49FE-BAEF-DABAE72BA6C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CB42B-7BEF-4AAC-965E-6194C7FB94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286388"/>
            <a:ext cx="8143932" cy="1252558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ru-RU" dirty="0" smtClean="0"/>
              <a:t>ГБОУ Школа № 480 Кировского района</a:t>
            </a:r>
          </a:p>
          <a:p>
            <a:pPr>
              <a:lnSpc>
                <a:spcPts val="2500"/>
              </a:lnSpc>
            </a:pPr>
            <a:r>
              <a:rPr lang="ru-RU" dirty="0" smtClean="0"/>
              <a:t>Удовиченко Александр Олегович</a:t>
            </a:r>
            <a:endParaRPr lang="ru-RU" dirty="0"/>
          </a:p>
        </p:txBody>
      </p:sp>
      <p:pic>
        <p:nvPicPr>
          <p:cNvPr id="1026" name="Picture 2" descr="Ð¡ÐµÑÐ²Ð¸Ñ ÑÐ¾Ð·Ð´Ð°Ð½Ð¸Ñ ÑÐµÑÑÐ¾Ð² Ð´Ð»Ñ Ð¾Ð±ÑÐ°Ð·Ð¾Ð²Ð°ÑÐµÐ»ÑÐ½ÑÑ Ð¿ÑÐ¾ÐµÐºÑÐ¾Ð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284" y="357165"/>
            <a:ext cx="8247120" cy="46390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4290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Часть 1: Онлайн </a:t>
            </a:r>
            <a:r>
              <a:rPr lang="ru-RU" b="1" dirty="0" smtClean="0">
                <a:solidFill>
                  <a:schemeClr val="bg1"/>
                </a:solidFill>
              </a:rPr>
              <a:t>конструктор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тестов, </a:t>
            </a:r>
            <a:r>
              <a:rPr lang="ru-RU" b="1" dirty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гр и викторин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2297"/>
            <a:ext cx="8517661" cy="4258831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1" y="4725144"/>
            <a:ext cx="8661677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Как это работает? - см. презентацию «</a:t>
            </a:r>
            <a:r>
              <a:rPr lang="en-US" sz="4000" b="1" dirty="0" err="1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Kahoot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Ч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асть 2: Пошаговая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инструкция по работе с сервисом»</a:t>
            </a:r>
            <a:endParaRPr lang="ru-RU" sz="4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934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179512" y="1772816"/>
            <a:ext cx="4530784" cy="4536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           </a:t>
            </a: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- это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яркий</a:t>
            </a:r>
            <a:r>
              <a:rPr lang="ru-RU" sz="4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, простой, бесплатный сервис </a:t>
            </a:r>
            <a:endParaRPr lang="ru-RU" sz="4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lvl="0" algn="r"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для </a:t>
            </a:r>
            <a:r>
              <a:rPr lang="ru-RU" sz="4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создания </a:t>
            </a: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интерактивных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заданий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с выбором ответов.</a:t>
            </a:r>
          </a:p>
          <a:p>
            <a:pPr lvl="0" algn="just">
              <a:spcBef>
                <a:spcPct val="0"/>
              </a:spcBef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1800468" cy="7360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4148" y="214290"/>
            <a:ext cx="5318332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это такое?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320" y="1706442"/>
            <a:ext cx="3860522" cy="445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1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3456384" cy="5301208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91951" y="2527749"/>
            <a:ext cx="3673156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миллиард 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игроков</a:t>
            </a: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50 миллионов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а</a:t>
            </a: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ктивных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ользователей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в</a:t>
            </a: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месяц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6793" y="2527749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Почему он?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3635896" y="1556792"/>
            <a:ext cx="4573742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мире сейчас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уже: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3102" y="3967909"/>
            <a:ext cx="957914" cy="502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99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6221" y="5662399"/>
            <a:ext cx="957914" cy="50290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8"/>
            <a:ext cx="3456384" cy="3976400"/>
          </a:xfrm>
          <a:prstGeom prst="rect">
            <a:avLst/>
          </a:prstGeom>
        </p:spPr>
      </p:pic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он умеет?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251520" y="1484784"/>
            <a:ext cx="8429684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Можно просто и быстро создавать:</a:t>
            </a:r>
          </a:p>
        </p:txBody>
      </p:sp>
      <p:pic>
        <p:nvPicPr>
          <p:cNvPr id="14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411" y="3789040"/>
            <a:ext cx="957914" cy="502905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28309" y="2420888"/>
            <a:ext cx="5040560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викторины</a:t>
            </a: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en-US" sz="4000" dirty="0" smtClean="0">
                <a:solidFill>
                  <a:srgbClr val="7030A0"/>
                </a:solidFill>
              </a:rPr>
              <a:t>quiz</a:t>
            </a:r>
            <a:r>
              <a:rPr lang="ru-RU" sz="4000" dirty="0" smtClean="0">
                <a:solidFill>
                  <a:srgbClr val="7030A0"/>
                </a:solidFill>
              </a:rPr>
              <a:t>)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игры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перемешан-</a:t>
            </a:r>
            <a:r>
              <a:rPr kumimoji="0" lang="ru-RU" sz="4000" i="0" u="none" strike="noStrike" kern="1200" cap="none" spc="0" normalizeH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ными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000" baseline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ответами</a:t>
            </a: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4000" dirty="0" smtClean="0">
                <a:solidFill>
                  <a:srgbClr val="7030A0"/>
                </a:solidFill>
              </a:rPr>
              <a:t>jumble</a:t>
            </a:r>
            <a:r>
              <a:rPr lang="ru-RU" sz="4000" dirty="0" smtClean="0">
                <a:solidFill>
                  <a:srgbClr val="7030A0"/>
                </a:solidFill>
              </a:rPr>
              <a:t>)</a:t>
            </a: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>
                <a:solidFill>
                  <a:srgbClr val="7030A0"/>
                </a:solidFill>
              </a:rPr>
              <a:t>о</a:t>
            </a:r>
            <a:r>
              <a:rPr lang="ru-RU" sz="4000" b="1" dirty="0" smtClean="0">
                <a:solidFill>
                  <a:srgbClr val="7030A0"/>
                </a:solidFill>
              </a:rPr>
              <a:t>просы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dirty="0" smtClean="0">
                <a:solidFill>
                  <a:srgbClr val="7030A0"/>
                </a:solidFill>
              </a:rPr>
              <a:t>(</a:t>
            </a:r>
            <a:r>
              <a:rPr lang="en-US" sz="4000" dirty="0">
                <a:solidFill>
                  <a:srgbClr val="7030A0"/>
                </a:solidFill>
              </a:rPr>
              <a:t>survey</a:t>
            </a:r>
            <a:r>
              <a:rPr lang="ru-RU" sz="4000" dirty="0" smtClean="0">
                <a:solidFill>
                  <a:srgbClr val="7030A0"/>
                </a:solidFill>
              </a:rPr>
              <a:t>)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2126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5662399"/>
            <a:ext cx="957914" cy="502905"/>
          </a:xfrm>
          <a:prstGeom prst="rect">
            <a:avLst/>
          </a:prstGeom>
          <a:noFill/>
        </p:spPr>
      </p:pic>
      <p:pic>
        <p:nvPicPr>
          <p:cNvPr id="17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4870311"/>
            <a:ext cx="957914" cy="502905"/>
          </a:xfrm>
          <a:prstGeom prst="rect">
            <a:avLst/>
          </a:prstGeom>
          <a:noFill/>
        </p:spPr>
      </p:pic>
      <p:pic>
        <p:nvPicPr>
          <p:cNvPr id="1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6221" y="4078223"/>
            <a:ext cx="957914" cy="502905"/>
          </a:xfrm>
          <a:prstGeom prst="rect">
            <a:avLst/>
          </a:prstGeom>
          <a:noFill/>
        </p:spPr>
      </p:pic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он умеет?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251520" y="1484784"/>
            <a:ext cx="8429684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задания можно включать:</a:t>
            </a:r>
          </a:p>
        </p:txBody>
      </p:sp>
      <p:pic>
        <p:nvPicPr>
          <p:cNvPr id="14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411" y="3284984"/>
            <a:ext cx="957914" cy="502905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28309" y="2420888"/>
            <a:ext cx="5040560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рисунки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фотографии</a:t>
            </a:r>
            <a:endParaRPr lang="ru-RU" sz="4000" dirty="0" smtClean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видео</a:t>
            </a: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графики</a:t>
            </a:r>
            <a:endParaRPr lang="ru-RU" sz="4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формулы</a:t>
            </a:r>
            <a:endParaRPr lang="ru-RU" sz="4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97" y="2404928"/>
            <a:ext cx="2863205" cy="448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7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84984"/>
            <a:ext cx="957914" cy="50290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64" y="2132856"/>
            <a:ext cx="3386563" cy="4596910"/>
          </a:xfrm>
          <a:prstGeom prst="rect">
            <a:avLst/>
          </a:prstGeom>
        </p:spPr>
      </p:pic>
      <p:pic>
        <p:nvPicPr>
          <p:cNvPr id="17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5085184"/>
            <a:ext cx="957914" cy="502905"/>
          </a:xfrm>
          <a:prstGeom prst="rect">
            <a:avLst/>
          </a:prstGeom>
          <a:noFill/>
        </p:spPr>
      </p:pic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он умеет?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251520" y="1484784"/>
            <a:ext cx="8429684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Можно устраивать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соревнования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28309" y="2420888"/>
            <a:ext cx="4436179" cy="4248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о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чки</a:t>
            </a: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за ответы</a:t>
            </a: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4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4000" dirty="0">
              <a:solidFill>
                <a:srgbClr val="7030A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ограничение времени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на задание</a:t>
            </a: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dirty="0">
                <a:solidFill>
                  <a:srgbClr val="7030A0"/>
                </a:solidFill>
              </a:rPr>
              <a:t>объединение учеников в </a:t>
            </a:r>
            <a:r>
              <a:rPr lang="ru-RU" sz="4000" b="1" dirty="0" smtClean="0">
                <a:solidFill>
                  <a:srgbClr val="7030A0"/>
                </a:solidFill>
              </a:rPr>
              <a:t>команды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897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790191"/>
            <a:ext cx="957914" cy="502905"/>
          </a:xfrm>
          <a:prstGeom prst="rect">
            <a:avLst/>
          </a:prstGeom>
          <a:noFill/>
        </p:spPr>
      </p:pic>
      <p:pic>
        <p:nvPicPr>
          <p:cNvPr id="1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582279"/>
            <a:ext cx="957914" cy="502905"/>
          </a:xfrm>
          <a:prstGeom prst="rect">
            <a:avLst/>
          </a:prstGeom>
          <a:noFill/>
        </p:spPr>
      </p:pic>
      <p:pic>
        <p:nvPicPr>
          <p:cNvPr id="17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5374367"/>
            <a:ext cx="957914" cy="502905"/>
          </a:xfrm>
          <a:prstGeom prst="rect">
            <a:avLst/>
          </a:prstGeom>
          <a:noFill/>
        </p:spPr>
      </p:pic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996952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он умеет?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251520" y="1700808"/>
            <a:ext cx="8712968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Выполнять задания 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можно с 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любого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устройства с доступом в </a:t>
            </a:r>
            <a:r>
              <a:rPr lang="ru-RU" sz="4000" b="1" noProof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нтернет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28309" y="2924944"/>
            <a:ext cx="4436179" cy="32403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компьютер</a:t>
            </a: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dirty="0">
                <a:solidFill>
                  <a:srgbClr val="7030A0"/>
                </a:solidFill>
              </a:rPr>
              <a:t>н</a:t>
            </a:r>
            <a:r>
              <a:rPr lang="ru-RU" sz="4000" dirty="0" smtClean="0">
                <a:solidFill>
                  <a:srgbClr val="7030A0"/>
                </a:solidFill>
              </a:rPr>
              <a:t>оутбук</a:t>
            </a: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</a:rPr>
              <a:t>планшет</a:t>
            </a:r>
            <a:endParaRPr lang="ru-RU" sz="4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</a:rPr>
              <a:t>смартфон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823917"/>
            <a:ext cx="2880320" cy="319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5301208"/>
            <a:ext cx="957914" cy="502905"/>
          </a:xfrm>
          <a:prstGeom prst="rect">
            <a:avLst/>
          </a:prstGeom>
          <a:noFill/>
        </p:spPr>
      </p:pic>
      <p:pic>
        <p:nvPicPr>
          <p:cNvPr id="17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4005064"/>
            <a:ext cx="957914" cy="502905"/>
          </a:xfrm>
          <a:prstGeom prst="rect">
            <a:avLst/>
          </a:prstGeom>
          <a:noFill/>
        </p:spPr>
      </p:pic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708920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он умеет?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251520" y="1484784"/>
            <a:ext cx="8429684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 видит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результаты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каждого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28309" y="2636912"/>
            <a:ext cx="4436179" cy="4248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ответы </a:t>
            </a:r>
            <a:r>
              <a:rPr lang="ru-RU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на все задания</a:t>
            </a:r>
            <a:endParaRPr lang="ru-RU" sz="4000" b="1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>
                <a:solidFill>
                  <a:srgbClr val="7030A0"/>
                </a:solidFill>
              </a:rPr>
              <a:t>в</a:t>
            </a:r>
            <a:r>
              <a:rPr lang="ru-RU" sz="4000" b="1" dirty="0" smtClean="0">
                <a:solidFill>
                  <a:srgbClr val="7030A0"/>
                </a:solidFill>
              </a:rPr>
              <a:t>ремя </a:t>
            </a:r>
            <a:r>
              <a:rPr lang="ru-RU" sz="4000" dirty="0" smtClean="0">
                <a:solidFill>
                  <a:srgbClr val="7030A0"/>
                </a:solidFill>
              </a:rPr>
              <a:t>выполнения задания</a:t>
            </a: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7030A0"/>
                </a:solidFill>
              </a:rPr>
              <a:t>набранные</a:t>
            </a:r>
            <a:r>
              <a:rPr lang="ru-RU" sz="4000" b="1" dirty="0" smtClean="0">
                <a:solidFill>
                  <a:srgbClr val="7030A0"/>
                </a:solidFill>
              </a:rPr>
              <a:t> баллы </a:t>
            </a:r>
            <a:r>
              <a:rPr lang="ru-RU" sz="4000" dirty="0" smtClean="0">
                <a:solidFill>
                  <a:srgbClr val="7030A0"/>
                </a:solidFill>
              </a:rPr>
              <a:t>(с учетом времени)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7" y="3140967"/>
            <a:ext cx="3206731" cy="216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4797152"/>
            <a:ext cx="957914" cy="502905"/>
          </a:xfrm>
          <a:prstGeom prst="rect">
            <a:avLst/>
          </a:prstGeom>
          <a:noFill/>
        </p:spPr>
      </p:pic>
      <p:pic>
        <p:nvPicPr>
          <p:cNvPr id="17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102" y="3501008"/>
            <a:ext cx="957914" cy="502905"/>
          </a:xfrm>
          <a:prstGeom prst="rect">
            <a:avLst/>
          </a:prstGeom>
          <a:noFill/>
        </p:spPr>
      </p:pic>
      <p:pic>
        <p:nvPicPr>
          <p:cNvPr id="4102" name="Picture 6" descr="https://is4-ssl.mzstatic.com/image/thumb/Purple118/v4/ef/c9/29/efc929fd-3c66-4b6c-e78e-53a0546e9f38/AppIcon-1x_U007emarketing-85-220-0-5.png/1200x630w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708920"/>
            <a:ext cx="957914" cy="502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8930" y="214290"/>
            <a:ext cx="4643470" cy="1143000"/>
          </a:xfrm>
        </p:spPr>
        <p:txBody>
          <a:bodyPr>
            <a:normAutofit/>
          </a:bodyPr>
          <a:lstStyle/>
          <a:p>
            <a:pPr algn="l"/>
            <a:r>
              <a:rPr lang="ru-RU" sz="5500" b="1" dirty="0" smtClean="0">
                <a:solidFill>
                  <a:srgbClr val="FF3737"/>
                </a:solidFill>
              </a:rPr>
              <a:t>Что он умеет?</a:t>
            </a:r>
            <a:endParaRPr lang="ru-RU" sz="5500" b="1" dirty="0">
              <a:solidFill>
                <a:srgbClr val="FF3737"/>
              </a:solidFill>
            </a:endParaRPr>
          </a:p>
        </p:txBody>
      </p:sp>
      <p:pic>
        <p:nvPicPr>
          <p:cNvPr id="4098" name="Picture 2" descr="https://oxford.3daystartup.org/files/2015/08/logo_kahoot_purple_transparen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795973" cy="1143008"/>
          </a:xfrm>
          <a:prstGeom prst="rect">
            <a:avLst/>
          </a:prstGeom>
          <a:noFill/>
        </p:spPr>
      </p:pic>
      <p:pic>
        <p:nvPicPr>
          <p:cNvPr id="4100" name="Picture 4" descr="https://cdn.wallpapersafari.com/74/44/nreRX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689430" cy="857256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57158" y="1357298"/>
            <a:ext cx="8429684" cy="158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251520" y="1484784"/>
            <a:ext cx="8429684" cy="7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Подходит для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всех форм обучения:</a:t>
            </a: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28309" y="2636912"/>
            <a:ext cx="4436179" cy="4248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у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роки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классе</a:t>
            </a:r>
            <a:endParaRPr lang="ru-RU" sz="4000" b="1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внеклассная</a:t>
            </a:r>
            <a:r>
              <a:rPr lang="ru-RU" sz="4000" dirty="0" smtClean="0">
                <a:solidFill>
                  <a:srgbClr val="7030A0"/>
                </a:solidFill>
              </a:rPr>
              <a:t> работа</a:t>
            </a: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1000"/>
              </a:lnSpc>
              <a:spcBef>
                <a:spcPct val="0"/>
              </a:spcBef>
              <a:defRPr/>
            </a:pPr>
            <a:endParaRPr lang="ru-RU" sz="1000" dirty="0">
              <a:solidFill>
                <a:srgbClr val="7030A0"/>
              </a:solidFill>
            </a:endParaRPr>
          </a:p>
          <a:p>
            <a:pPr lvl="0">
              <a:lnSpc>
                <a:spcPts val="4200"/>
              </a:lnSpc>
              <a:spcBef>
                <a:spcPct val="0"/>
              </a:spcBef>
              <a:defRPr/>
            </a:pPr>
            <a:r>
              <a:rPr lang="ru-RU" sz="4000" b="1" dirty="0">
                <a:solidFill>
                  <a:srgbClr val="7030A0"/>
                </a:solidFill>
              </a:rPr>
              <a:t>дистанционное</a:t>
            </a:r>
            <a:r>
              <a:rPr lang="ru-RU" sz="4000" dirty="0">
                <a:solidFill>
                  <a:srgbClr val="7030A0"/>
                </a:solidFill>
              </a:rPr>
              <a:t> </a:t>
            </a:r>
            <a:r>
              <a:rPr lang="ru-RU" sz="4000" dirty="0" smtClean="0">
                <a:solidFill>
                  <a:srgbClr val="7030A0"/>
                </a:solidFill>
              </a:rPr>
              <a:t>обучение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94424"/>
            <a:ext cx="3327883" cy="211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6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190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Часть 1: Онлайн конструктор  тестов, игр и викторин</vt:lpstr>
      <vt:lpstr>Что это такое?</vt:lpstr>
      <vt:lpstr>Почему он?</vt:lpstr>
      <vt:lpstr>Что он умеет?</vt:lpstr>
      <vt:lpstr>Что он умеет?</vt:lpstr>
      <vt:lpstr>Что он умеет?</vt:lpstr>
      <vt:lpstr>Что он умеет?</vt:lpstr>
      <vt:lpstr>Что он умеет?</vt:lpstr>
      <vt:lpstr>Что он умеет?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конструктор  тестов, игр и викторин</dc:title>
  <dc:creator>admin</dc:creator>
  <cp:lastModifiedBy>RePack by Diakov</cp:lastModifiedBy>
  <cp:revision>68</cp:revision>
  <dcterms:created xsi:type="dcterms:W3CDTF">2019-03-20T06:58:01Z</dcterms:created>
  <dcterms:modified xsi:type="dcterms:W3CDTF">2019-11-26T10:38:44Z</dcterms:modified>
</cp:coreProperties>
</file>