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92" r:id="rId2"/>
    <p:sldId id="258" r:id="rId3"/>
    <p:sldId id="259" r:id="rId4"/>
    <p:sldId id="260" r:id="rId5"/>
    <p:sldId id="288" r:id="rId6"/>
    <p:sldId id="282" r:id="rId7"/>
    <p:sldId id="283" r:id="rId8"/>
    <p:sldId id="284" r:id="rId9"/>
    <p:sldId id="286" r:id="rId10"/>
    <p:sldId id="287" r:id="rId11"/>
    <p:sldId id="285" r:id="rId12"/>
    <p:sldId id="271" r:id="rId13"/>
    <p:sldId id="281" r:id="rId14"/>
    <p:sldId id="290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008000"/>
    <a:srgbClr val="00FF00"/>
    <a:srgbClr val="8BF30D"/>
    <a:srgbClr val="4AD533"/>
    <a:srgbClr val="7ABC32"/>
    <a:srgbClr val="69DA4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443" autoAdjust="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14509" y="4191000"/>
            <a:ext cx="8712599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005840"/>
            <a:ext cx="6858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719569"/>
            <a:ext cx="6858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678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66560" y="567652"/>
            <a:ext cx="123444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567652"/>
            <a:ext cx="5486400" cy="5452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073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4311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83394" y="56187"/>
            <a:ext cx="890318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7999810" y="2618021"/>
            <a:ext cx="1032551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709738"/>
            <a:ext cx="6858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4589463"/>
            <a:ext cx="6858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3316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04999"/>
            <a:ext cx="329184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904999"/>
            <a:ext cx="329184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352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905000"/>
            <a:ext cx="329184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3000" y="2588106"/>
            <a:ext cx="329184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905000"/>
            <a:ext cx="329184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588106"/>
            <a:ext cx="329184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804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86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498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4436" y="1996440"/>
            <a:ext cx="24003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838200"/>
            <a:ext cx="48006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73293" y="4258427"/>
            <a:ext cx="2402586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5366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4436" y="1993392"/>
            <a:ext cx="24003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48" y="838200"/>
            <a:ext cx="48006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74436" y="4255008"/>
            <a:ext cx="24003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3148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33338" y="1370014"/>
            <a:ext cx="898922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65653"/>
            <a:ext cx="6858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900823"/>
            <a:ext cx="6858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944916" y="6400800"/>
            <a:ext cx="1571029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690B9EB-EF91-4932-B544-C18BC28304E0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8650" y="6400800"/>
            <a:ext cx="600075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03481" y="6400800"/>
            <a:ext cx="313973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DAAA8FD-41BF-4BC9-8E45-DA5E7E71F1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72819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i="1" dirty="0"/>
              <a:t>«КОМНАТНЫЕ РАСТЕНИЯ В ИНТЕРЬЕРЕ»</a:t>
            </a:r>
            <a:br>
              <a:rPr lang="ru-RU" sz="3600" b="1" i="1" dirty="0"/>
            </a:br>
            <a:endParaRPr lang="ru-RU" sz="36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1687" y="2286000"/>
            <a:ext cx="5000625" cy="228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86446" y="5929330"/>
            <a:ext cx="3085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Галеева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Ильнара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Ильнуровна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22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6808424" cy="510631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7344816" cy="483371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7344817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863D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СОВЕТЫ ПО УХОДУ ЗА  КОМНАТНЫМИ РАСТЕНИЯМИ</a:t>
            </a:r>
            <a:endParaRPr lang="ru-RU" sz="3600" b="1" dirty="0">
              <a:solidFill>
                <a:srgbClr val="00863D"/>
              </a:solidFill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96616"/>
            <a:ext cx="2659475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340768"/>
            <a:ext cx="24384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6039" y="3849776"/>
            <a:ext cx="221038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607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7920880" cy="612068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Уход за комнатными растениями совсем не так прост, как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кажется. Стоит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учесть ряд факторов, которые помогут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этом.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Соблюдение </a:t>
            </a:r>
            <a:r>
              <a:rPr lang="ru-RU" sz="28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температурного </a:t>
            </a: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режима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Соблюдение светового режима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Полив</a:t>
            </a:r>
            <a:r>
              <a:rPr lang="ru-RU" sz="28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Вода для полива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  Подпитка почвы микроэлементами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  Влажность воздуха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Пересадка</a:t>
            </a:r>
            <a:r>
              <a:rPr lang="ru-RU" sz="28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just">
              <a:buNone/>
            </a:pPr>
            <a:endParaRPr lang="ru-RU" sz="2800" dirty="0" smtClean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2800" b="1" dirty="0" smtClean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986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3711" y="1502"/>
            <a:ext cx="8229600" cy="1224136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solidFill>
                  <a:srgbClr val="00863D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ИНСТРУМЕНТЫ ДЛЯ УХОДА ЗА РАСТЕНИЯМИ</a:t>
            </a:r>
            <a:endParaRPr lang="ru-RU" sz="3800" b="1" dirty="0">
              <a:solidFill>
                <a:srgbClr val="00863D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8196" name="Picture 4" descr="C:\Users\по\Desktop\Проект по трудам\лей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0860" y="934835"/>
            <a:ext cx="1570944" cy="160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по\Desktop\Проект по трудам\лес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2122" y="1419355"/>
            <a:ext cx="1401925" cy="128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по\Desktop\Проект по трудам\опрыскиватель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223" y="4188613"/>
            <a:ext cx="1512168" cy="25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3338346"/>
            <a:ext cx="3124680" cy="31528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331698"/>
            <a:ext cx="2230017" cy="18630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0461" y="2708920"/>
            <a:ext cx="2383424" cy="1787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2223" y="2785300"/>
            <a:ext cx="1512168" cy="1219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5095" y="837359"/>
            <a:ext cx="1965396" cy="17973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7793" y="4616701"/>
            <a:ext cx="2234541" cy="214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624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47664" y="836712"/>
            <a:ext cx="6264696" cy="52565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600" dirty="0" smtClean="0"/>
          </a:p>
          <a:p>
            <a:pPr marL="45720" indent="0" algn="ctr">
              <a:buNone/>
            </a:pPr>
            <a:r>
              <a:rPr lang="ru-RU" sz="6500" b="1" dirty="0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СПАСИБО ЗА</a:t>
            </a:r>
          </a:p>
          <a:p>
            <a:pPr marL="45720" indent="0" algn="ctr">
              <a:buNone/>
            </a:pPr>
            <a:r>
              <a:rPr lang="ru-RU" sz="6500" b="1" dirty="0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ВНИМАНИЕ!</a:t>
            </a:r>
          </a:p>
          <a:p>
            <a:pPr marL="45720" indent="0">
              <a:buNone/>
            </a:pPr>
            <a:endParaRPr lang="ru-RU" sz="39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45720" indent="0">
              <a:buNone/>
            </a:pPr>
            <a:endParaRPr lang="ru-RU" sz="3900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45720" indent="0">
              <a:buNone/>
            </a:pPr>
            <a:endParaRPr lang="ru-RU" sz="39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45720" indent="0" algn="ctr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435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КОМНАТНЫЕ РАСТЕНИЯ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124744"/>
            <a:ext cx="5472608" cy="541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740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1152129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863D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Значение и роль комнатных цветов в жизни человека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1628800"/>
            <a:ext cx="7128792" cy="460851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Многие люди недооценивают значение комнатных цветов, думая о них лишь как об украшении дома  или средстве улучшения микроклимата квартиры, и даже не предполагают, что цветы способны  открыть перед человеком целый мир гармонии  и очистить дом.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084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332656"/>
            <a:ext cx="7704856" cy="4536504"/>
          </a:xfrm>
        </p:spPr>
        <p:txBody>
          <a:bodyPr>
            <a:normAutofit lnSpcReduction="10000"/>
          </a:bodyPr>
          <a:lstStyle/>
          <a:p>
            <a:endParaRPr lang="ru-RU" sz="3300" b="1" i="1" dirty="0" smtClean="0">
              <a:solidFill>
                <a:srgbClr val="4AD5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3300" dirty="0" smtClean="0">
                <a:solidFill>
                  <a:schemeClr val="tx2"/>
                </a:solidFill>
                <a:effectLst/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Цветы  помогают развить творческие способности, благотворно воздействуют на сердечно-сосудистую систему и на физическое, психологическое и энергетическое состояние человека в целом. Комнатные цветы минимизируют вредоносное воздействие бытовой техники, очищая пространство вокруг себя, создают атмосферу комфорта. </a:t>
            </a:r>
          </a:p>
        </p:txBody>
      </p:sp>
    </p:spTree>
    <p:extLst>
      <p:ext uri="{BB962C8B-B14F-4D97-AF65-F5344CB8AC3E}">
        <p14:creationId xmlns:p14="http://schemas.microsoft.com/office/powerpoint/2010/main" xmlns="" val="56643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476672"/>
            <a:ext cx="7272808" cy="54006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665624" cy="574921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6840760" cy="5184576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7200800" cy="503431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7063680" cy="529776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TS103098890</Template>
  <TotalTime>1088</TotalTime>
  <Words>155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FLOWERS 16X9</vt:lpstr>
      <vt:lpstr> «КОМНАТНЫЕ РАСТЕНИЯ В ИНТЕРЬЕРЕ» </vt:lpstr>
      <vt:lpstr>КОМНАТНЫЕ РАСТЕНИЯ</vt:lpstr>
      <vt:lpstr>Значение и роль комнатных цветов в жизни человека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СОВЕТЫ ПО УХОДУ ЗА  КОМНАТНЫМИ РАСТЕНИЯМИ</vt:lpstr>
      <vt:lpstr>Слайд 13</vt:lpstr>
      <vt:lpstr>ИНСТРУМЕНТЫ ДЛЯ УХОДА ЗА РАСТЕНИЯМИ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</dc:creator>
  <cp:lastModifiedBy>Дания Гаптриевна</cp:lastModifiedBy>
  <cp:revision>123</cp:revision>
  <cp:lastPrinted>2014-04-07T15:50:33Z</cp:lastPrinted>
  <dcterms:created xsi:type="dcterms:W3CDTF">2014-01-23T11:03:07Z</dcterms:created>
  <dcterms:modified xsi:type="dcterms:W3CDTF">2019-11-26T14:32:30Z</dcterms:modified>
</cp:coreProperties>
</file>