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8" r:id="rId5"/>
    <p:sldId id="263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78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12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853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56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07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61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88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11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875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778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429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093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E1231-27C6-4B51-87AC-938CC124949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00990-53A1-48D3-8920-FED6789E1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579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34741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/>
            </a:r>
            <a:br>
              <a:rPr lang="ru-RU" sz="9600" b="1" dirty="0" smtClean="0">
                <a:solidFill>
                  <a:srgbClr val="002060"/>
                </a:solidFill>
              </a:rPr>
            </a:br>
            <a:r>
              <a:rPr lang="ru-RU" sz="9600" b="1" dirty="0">
                <a:solidFill>
                  <a:srgbClr val="002060"/>
                </a:solidFill>
              </a:rPr>
              <a:t/>
            </a:r>
            <a:br>
              <a:rPr lang="ru-RU" sz="9600" b="1" dirty="0">
                <a:solidFill>
                  <a:srgbClr val="002060"/>
                </a:solidFill>
              </a:rPr>
            </a:br>
            <a:r>
              <a:rPr lang="ru-RU" sz="9600" b="1" dirty="0" smtClean="0">
                <a:solidFill>
                  <a:srgbClr val="002060"/>
                </a:solidFill>
              </a:rPr>
              <a:t/>
            </a:r>
            <a:br>
              <a:rPr lang="ru-RU" sz="9600" b="1" dirty="0" smtClean="0">
                <a:solidFill>
                  <a:srgbClr val="002060"/>
                </a:solidFill>
              </a:rPr>
            </a:br>
            <a:r>
              <a:rPr lang="ru-RU" sz="9600" b="1" dirty="0">
                <a:solidFill>
                  <a:srgbClr val="002060"/>
                </a:solidFill>
              </a:rPr>
              <a:t/>
            </a:r>
            <a:br>
              <a:rPr lang="ru-RU" sz="9600" b="1" dirty="0">
                <a:solidFill>
                  <a:srgbClr val="002060"/>
                </a:solidFill>
              </a:rPr>
            </a:br>
            <a:r>
              <a:rPr lang="ru-RU" sz="9600" b="1" dirty="0" smtClean="0">
                <a:solidFill>
                  <a:srgbClr val="002060"/>
                </a:solidFill>
              </a:rPr>
              <a:t/>
            </a:r>
            <a:br>
              <a:rPr lang="ru-RU" sz="9600" b="1" dirty="0" smtClean="0">
                <a:solidFill>
                  <a:srgbClr val="002060"/>
                </a:solidFill>
              </a:rPr>
            </a:br>
            <a:r>
              <a:rPr lang="ru-RU" sz="9600" b="1" dirty="0">
                <a:solidFill>
                  <a:srgbClr val="002060"/>
                </a:solidFill>
              </a:rPr>
              <a:t/>
            </a:r>
            <a:br>
              <a:rPr lang="ru-RU" sz="9600" b="1" dirty="0">
                <a:solidFill>
                  <a:srgbClr val="002060"/>
                </a:solidFill>
              </a:rPr>
            </a:br>
            <a:r>
              <a:rPr lang="ru-RU" sz="9600" b="1" dirty="0" smtClean="0">
                <a:solidFill>
                  <a:srgbClr val="002060"/>
                </a:solidFill>
              </a:rPr>
              <a:t/>
            </a:r>
            <a:br>
              <a:rPr lang="ru-RU" sz="9600" b="1" dirty="0" smtClean="0">
                <a:solidFill>
                  <a:srgbClr val="002060"/>
                </a:solidFill>
              </a:rPr>
            </a:br>
            <a:r>
              <a:rPr lang="ru-RU" sz="9600" b="1" dirty="0">
                <a:solidFill>
                  <a:srgbClr val="002060"/>
                </a:solidFill>
              </a:rPr>
              <a:t/>
            </a:r>
            <a:br>
              <a:rPr lang="ru-RU" sz="9600" b="1" dirty="0">
                <a:solidFill>
                  <a:srgbClr val="002060"/>
                </a:solidFill>
              </a:rPr>
            </a:br>
            <a:r>
              <a:rPr lang="ru-RU" sz="9600" b="1" dirty="0" smtClean="0">
                <a:solidFill>
                  <a:srgbClr val="A50021"/>
                </a:solidFill>
              </a:rPr>
              <a:t>Дошколенок </a:t>
            </a:r>
            <a:br>
              <a:rPr lang="ru-RU" sz="9600" b="1" dirty="0" smtClean="0">
                <a:solidFill>
                  <a:srgbClr val="A50021"/>
                </a:solidFill>
              </a:rPr>
            </a:br>
            <a:r>
              <a:rPr lang="ru-RU" sz="9600" b="1" dirty="0" smtClean="0">
                <a:solidFill>
                  <a:srgbClr val="A50021"/>
                </a:solidFill>
              </a:rPr>
              <a:t>и </a:t>
            </a:r>
            <a:br>
              <a:rPr lang="ru-RU" sz="9600" b="1" dirty="0" smtClean="0">
                <a:solidFill>
                  <a:srgbClr val="A50021"/>
                </a:solidFill>
              </a:rPr>
            </a:br>
            <a:r>
              <a:rPr lang="ru-RU" sz="9600" b="1" dirty="0" smtClean="0">
                <a:solidFill>
                  <a:srgbClr val="A50021"/>
                </a:solidFill>
              </a:rPr>
              <a:t>Компьютер</a:t>
            </a:r>
            <a:endParaRPr lang="ru-RU" sz="96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478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6318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интеллектуальных способностей и познавательных процессов у дошкольников</a:t>
            </a:r>
            <a:r>
              <a:rPr lang="ru-RU" b="1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2830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компьютерную грамотность дошкольников посредством компьютера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формирование зрительно-пространственной ориентации;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произвольных психических функций (произвольное внимание, мышление, память и поведение);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абстрактного, наглядно-образного мышления;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                 формирование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логического мышления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классификация, сравнение, обобщение);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навыков счёта и чтения;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355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073" y="495589"/>
            <a:ext cx="10515600" cy="4351338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проводятся один раз в неделю, продолжительность – 20-25 минут.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количество занятий в год 36.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каждом занятии проводится физ. Минутка, гимнастика для снятия усталости глаз.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 за компьютером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10-15 минут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925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4949" y="312709"/>
            <a:ext cx="10515600" cy="437566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компьютерных средств формирует у дошкольников предпосылки теоретического мышления, для которого характерен осознанный выбор способа действия направленного на решение задач. Дошкольник, овладевший "компьютерной технологией", больше готов "думать в уме", что является одним из основных требований к мышлению детей, поступающих в школу.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компьютерной графикой начинается от простого к сложному. Первой ступенькой является изучение возможностей редактора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659" y="4185459"/>
            <a:ext cx="3563388" cy="267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506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5884"/>
            <a:ext cx="10515600" cy="586107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данном редакторе нельзя делать спецэффекты доступные совершенным графическим редакторам, но на его основе ребенок получает первое представление о приемах использования графических инструментов и исправлений ошибок, о методах загрузки и сохранения данных.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252" y="2576945"/>
            <a:ext cx="3818313" cy="40233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549" y="2576945"/>
            <a:ext cx="4596938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429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5884"/>
            <a:ext cx="10515600" cy="586107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графическим редактором ребенку, необходимо показать, какие изображения можно получить используя данный инструмент. Можно рассмотреть правила редактирования компьютерного рисунка, использование повторяющихся фрагментов и сборки рисунка из отдельных частей.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" t="6060" r="3576" b="6424"/>
          <a:stretch/>
        </p:blipFill>
        <p:spPr>
          <a:xfrm>
            <a:off x="5486401" y="2502130"/>
            <a:ext cx="5486400" cy="394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933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5884"/>
            <a:ext cx="10515600" cy="586107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графический редактор совместно с ИД (интерактивная доска), рисуя стилусом у ребенка формируется движение руки, совершенствуется изобразительные умения. Беря в руки стилус, ребенок из стороннего наблюдателя становится пользователем.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у ребенка прекрасно развито воображение и не всегда он может точно изложить на бумаге, то что хочет изобразить. Графический редактор снабжает ребенка не только набором геометрических фигур идеальной формы и разнообразных способов закрашивания цветов изображения, но и позволяет отменить не получившиеся действия, что эмоционально сказывается положительно на ребенке, поэтому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ребенку интересно добиться требуемого результата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12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5884"/>
            <a:ext cx="10515600" cy="586107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дошкольника по созданию рисунка на компьютере позволяет надеяться, что по окончании занятий он сможет дома или в школе использовать функции графических программ, увлечется компьютерной графикой и станет меньше внимания уделять агрессивным играм.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967" y="2310940"/>
            <a:ext cx="5318846" cy="31422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99517"/>
            <a:ext cx="6151418" cy="345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864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5884"/>
            <a:ext cx="10515600" cy="58610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rgbClr val="A50021"/>
                </a:solidFill>
              </a:rPr>
              <a:t>СПАСИБО </a:t>
            </a:r>
          </a:p>
          <a:p>
            <a:pPr marL="0" indent="0" algn="ctr">
              <a:buNone/>
            </a:pPr>
            <a:r>
              <a:rPr lang="ru-RU" sz="9600" dirty="0" smtClean="0">
                <a:solidFill>
                  <a:srgbClr val="A50021"/>
                </a:solidFill>
              </a:rPr>
              <a:t>ЗА </a:t>
            </a:r>
          </a:p>
          <a:p>
            <a:pPr marL="0" indent="0" algn="ctr">
              <a:buNone/>
            </a:pPr>
            <a:r>
              <a:rPr lang="ru-RU" sz="9600" dirty="0" smtClean="0">
                <a:solidFill>
                  <a:srgbClr val="A50021"/>
                </a:solidFill>
              </a:rPr>
              <a:t>ВНИМАНИЕ!</a:t>
            </a:r>
            <a:endParaRPr lang="ru-RU" sz="96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7870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385</Words>
  <Application>Microsoft Office PowerPoint</Application>
  <PresentationFormat>Широкоэкранный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        Дошколенок  и  Компьютер</vt:lpstr>
      <vt:lpstr>Цель: развитие интеллектуальных способностей и познавательных процессов у дошкольников.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Дошколенок  и  Компьютер</dc:title>
  <dc:creator>User</dc:creator>
  <cp:lastModifiedBy>User</cp:lastModifiedBy>
  <cp:revision>7</cp:revision>
  <dcterms:created xsi:type="dcterms:W3CDTF">2019-11-26T10:15:31Z</dcterms:created>
  <dcterms:modified xsi:type="dcterms:W3CDTF">2019-11-26T10:56:40Z</dcterms:modified>
</cp:coreProperties>
</file>