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63E24DE-9485-4D05-92E8-955F3204F7E5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F7C8B5E-0602-4759-97AF-28216BDFF98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E24DE-9485-4D05-92E8-955F3204F7E5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C8B5E-0602-4759-97AF-28216BDFF9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E24DE-9485-4D05-92E8-955F3204F7E5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C8B5E-0602-4759-97AF-28216BDFF9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63E24DE-9485-4D05-92E8-955F3204F7E5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F7C8B5E-0602-4759-97AF-28216BDFF98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63E24DE-9485-4D05-92E8-955F3204F7E5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F7C8B5E-0602-4759-97AF-28216BDFF98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E24DE-9485-4D05-92E8-955F3204F7E5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C8B5E-0602-4759-97AF-28216BDFF98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E24DE-9485-4D05-92E8-955F3204F7E5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C8B5E-0602-4759-97AF-28216BDFF98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63E24DE-9485-4D05-92E8-955F3204F7E5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F7C8B5E-0602-4759-97AF-28216BDFF98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E24DE-9485-4D05-92E8-955F3204F7E5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C8B5E-0602-4759-97AF-28216BDFF9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63E24DE-9485-4D05-92E8-955F3204F7E5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F7C8B5E-0602-4759-97AF-28216BDFF989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63E24DE-9485-4D05-92E8-955F3204F7E5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F7C8B5E-0602-4759-97AF-28216BDFF989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63E24DE-9485-4D05-92E8-955F3204F7E5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F7C8B5E-0602-4759-97AF-28216BDFF98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gif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2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8345" y="2583584"/>
            <a:ext cx="6172200" cy="670226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  <a:effectLst/>
              </a:rPr>
              <a:t>«Кто такие птицы?»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4869160"/>
            <a:ext cx="4248144" cy="1752600"/>
          </a:xfrm>
        </p:spPr>
        <p:txBody>
          <a:bodyPr>
            <a:normAutofit/>
          </a:bodyPr>
          <a:lstStyle/>
          <a:p>
            <a:r>
              <a:rPr lang="ru-RU" dirty="0"/>
              <a:t>Разработала и провела:</a:t>
            </a:r>
          </a:p>
          <a:p>
            <a:r>
              <a:rPr lang="ru-RU" dirty="0"/>
              <a:t>учитель начальных классов </a:t>
            </a:r>
          </a:p>
          <a:p>
            <a:r>
              <a:rPr lang="ru-RU" dirty="0"/>
              <a:t>МБОУ школа № 15</a:t>
            </a:r>
          </a:p>
          <a:p>
            <a:r>
              <a:rPr lang="ru-RU" dirty="0" err="1"/>
              <a:t>Куранда</a:t>
            </a:r>
            <a:r>
              <a:rPr lang="ru-RU" dirty="0"/>
              <a:t> Евгения Юрьевна</a:t>
            </a:r>
          </a:p>
        </p:txBody>
      </p:sp>
      <p:pic>
        <p:nvPicPr>
          <p:cNvPr id="64" name="Picture 5" descr="00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1554512"/>
            <a:ext cx="1289472" cy="2016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" name="Picture 6" descr="006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869026" y="476672"/>
            <a:ext cx="1621414" cy="2085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58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а 125 из 16171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816733" y="4572008"/>
            <a:ext cx="1335891" cy="1214446"/>
          </a:xfrm>
          <a:prstGeom prst="rect">
            <a:avLst/>
          </a:prstGeom>
          <a:noFill/>
        </p:spPr>
      </p:pic>
      <p:pic>
        <p:nvPicPr>
          <p:cNvPr id="6" name="Picture 4" descr="Картинка 246 из 2640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765038">
            <a:off x="1381923" y="681306"/>
            <a:ext cx="1179541" cy="1649707"/>
          </a:xfrm>
          <a:prstGeom prst="rect">
            <a:avLst/>
          </a:prstGeom>
          <a:noFill/>
        </p:spPr>
      </p:pic>
      <p:pic>
        <p:nvPicPr>
          <p:cNvPr id="7" name="Picture 4" descr="Картинка 98 из 21786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2928934"/>
            <a:ext cx="1285884" cy="847808"/>
          </a:xfrm>
          <a:prstGeom prst="rect">
            <a:avLst/>
          </a:prstGeom>
          <a:noFill/>
        </p:spPr>
      </p:pic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714744" y="2571744"/>
            <a:ext cx="2023959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11" descr="камбала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429387" y="4929198"/>
            <a:ext cx="1940889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Рисунок 26" descr="crow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3714744" y="500042"/>
            <a:ext cx="1920519" cy="17145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Рисунок 27" descr="great_tit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1071538" y="4429132"/>
            <a:ext cx="1586788" cy="14346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Picture 18" descr="is(14)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32709" y="2714620"/>
            <a:ext cx="1750013" cy="1377241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</p:pic>
      <p:sp>
        <p:nvSpPr>
          <p:cNvPr id="31" name="Рамка 30"/>
          <p:cNvSpPr/>
          <p:nvPr/>
        </p:nvSpPr>
        <p:spPr>
          <a:xfrm>
            <a:off x="214282" y="188640"/>
            <a:ext cx="8678198" cy="6312194"/>
          </a:xfrm>
          <a:prstGeom prst="frame">
            <a:avLst>
              <a:gd name="adj1" fmla="val 133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715008" y="642918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642910" y="4357694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8143900" y="3357562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71472" y="785794"/>
            <a:ext cx="432048" cy="4320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8215338" y="642918"/>
            <a:ext cx="432048" cy="43204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42910" y="2857496"/>
            <a:ext cx="432048" cy="4320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5214942" y="5429264"/>
            <a:ext cx="432048" cy="4320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5929322" y="3071810"/>
            <a:ext cx="432048" cy="43204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8215338" y="5786454"/>
            <a:ext cx="432048" cy="43204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Рамка 59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628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61" name="Picture 9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6215074" y="785794"/>
            <a:ext cx="201746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23250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50" grpId="0" animBg="1"/>
      <p:bldP spid="51" grpId="0" animBg="1"/>
      <p:bldP spid="52" grpId="0" animBg="1"/>
      <p:bldP spid="53" grpId="0" animBg="1"/>
      <p:bldP spid="57" grpId="0" animBg="1"/>
      <p:bldP spid="5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03439" y="664737"/>
            <a:ext cx="56166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chemeClr val="accent4">
                    <a:lumMod val="50000"/>
                  </a:schemeClr>
                </a:solidFill>
                <a:latin typeface="Constantia" pitchFamily="18" charset="0"/>
              </a:rPr>
              <a:t>Кто такие птицы?</a:t>
            </a:r>
            <a:endParaRPr lang="ru-RU" sz="4800" b="1" dirty="0">
              <a:solidFill>
                <a:schemeClr val="accent4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413338"/>
            <a:ext cx="784887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u="sng" dirty="0" smtClean="0">
                <a:solidFill>
                  <a:srgbClr val="FF0000"/>
                </a:solidFill>
              </a:rPr>
              <a:t> </a:t>
            </a:r>
            <a:r>
              <a:rPr lang="ru-RU" sz="3200" b="1" u="sng" dirty="0" smtClean="0">
                <a:solidFill>
                  <a:srgbClr val="FF0000"/>
                </a:solidFill>
                <a:latin typeface="Georgia" pitchFamily="18" charset="0"/>
              </a:rPr>
              <a:t>Задачи : 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Georgia" pitchFamily="18" charset="0"/>
              </a:rPr>
              <a:t>узнаем, каких животных называют птицами; 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Georgia" pitchFamily="18" charset="0"/>
              </a:rPr>
              <a:t>познакомимся с многообразием птиц; 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Georgia" pitchFamily="18" charset="0"/>
              </a:rPr>
              <a:t>узнаем, из каких частей состоит тело птиц;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Georgia" pitchFamily="18" charset="0"/>
              </a:rPr>
              <a:t> исследуем перо птиц.</a:t>
            </a:r>
          </a:p>
        </p:txBody>
      </p:sp>
      <p:pic>
        <p:nvPicPr>
          <p:cNvPr id="4" name="Picture 6" descr="http://d2vtpdx8ha1r7s.cloudfront.net/uploads/5795/107217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1806789"/>
            <a:ext cx="2846120" cy="2376264"/>
          </a:xfrm>
          <a:prstGeom prst="roundRect">
            <a:avLst/>
          </a:prstGeom>
          <a:noFill/>
        </p:spPr>
      </p:pic>
      <p:pic>
        <p:nvPicPr>
          <p:cNvPr id="5" name="Picture 2" descr="http://images.forwallpaper.com/files/images/7/7c5c/7c5c54cb/149472/colibr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10597" y="3645024"/>
            <a:ext cx="3143272" cy="2534897"/>
          </a:xfrm>
          <a:prstGeom prst="roundRect">
            <a:avLst/>
          </a:prstGeom>
          <a:noFill/>
        </p:spPr>
      </p:pic>
      <p:pic>
        <p:nvPicPr>
          <p:cNvPr id="6" name="Picture 1" descr="C:\Users\Преподаватель\Desktop\i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1806789"/>
            <a:ext cx="3571900" cy="2678925"/>
          </a:xfrm>
          <a:prstGeom prst="roundRect">
            <a:avLst/>
          </a:prstGeom>
          <a:noFill/>
          <a:ln>
            <a:solidFill>
              <a:srgbClr val="1F497D">
                <a:lumMod val="20000"/>
                <a:lumOff val="80000"/>
              </a:srgbClr>
            </a:solidFill>
          </a:ln>
        </p:spPr>
      </p:pic>
      <p:pic>
        <p:nvPicPr>
          <p:cNvPr id="7" name="Picture 4" descr="http://www.rocler.qc.ca/cbarret/pelican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94" y="4000504"/>
            <a:ext cx="3267078" cy="2543498"/>
          </a:xfrm>
          <a:prstGeom prst="round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26849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://cs621720.vk.me/v621720334/29815/mBxeyHk6sr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500034" y="571480"/>
            <a:ext cx="22145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Строение птицы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43570" y="357166"/>
            <a:ext cx="2857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Franklin Gothic Book"/>
              </a:rPr>
              <a:t>←</a:t>
            </a:r>
            <a:r>
              <a:rPr lang="ru-RU" sz="2400" b="1" dirty="0" smtClean="0">
                <a:latin typeface="Georgia" pitchFamily="18" charset="0"/>
              </a:rPr>
              <a:t>ГОЛОВА</a:t>
            </a:r>
            <a:endParaRPr lang="ru-RU" sz="24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43504" y="928670"/>
            <a:ext cx="35004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Franklin Gothic Book"/>
              </a:rPr>
              <a:t>←</a:t>
            </a:r>
            <a:r>
              <a:rPr lang="ru-RU" sz="2400" b="1" dirty="0" smtClean="0">
                <a:latin typeface="Georgia" pitchFamily="18" charset="0"/>
              </a:rPr>
              <a:t>КЛЮВ</a:t>
            </a:r>
            <a:endParaRPr lang="ru-RU" sz="24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00430" y="1071546"/>
            <a:ext cx="20717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ШЕЯ</a:t>
            </a:r>
            <a:r>
              <a:rPr lang="ru-RU" sz="2400" b="1" dirty="0" smtClean="0">
                <a:solidFill>
                  <a:srgbClr val="FF0000"/>
                </a:solidFill>
                <a:latin typeface="Impact" pitchFamily="34" charset="0"/>
              </a:rPr>
              <a:t>→</a:t>
            </a:r>
            <a:endParaRPr lang="ru-RU" sz="2400" b="1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857884" y="3167390"/>
            <a:ext cx="30003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Franklin Gothic Book"/>
              </a:rPr>
              <a:t>←</a:t>
            </a:r>
            <a:r>
              <a:rPr lang="ru-RU" sz="2400" b="1" dirty="0" smtClean="0">
                <a:latin typeface="Georgia" pitchFamily="18" charset="0"/>
              </a:rPr>
              <a:t>ТУЛОВИЩЕ</a:t>
            </a:r>
            <a:endParaRPr lang="ru-RU" sz="24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2844" y="4829384"/>
            <a:ext cx="32861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ХВОСТ</a:t>
            </a:r>
            <a:r>
              <a:rPr lang="ru-RU" sz="2000" b="1" dirty="0" smtClean="0">
                <a:solidFill>
                  <a:srgbClr val="FF0000"/>
                </a:solidFill>
                <a:latin typeface="Franklin Gothic Book"/>
              </a:rPr>
              <a:t>→</a:t>
            </a:r>
            <a:endParaRPr lang="ru-RU" sz="20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214943" y="5044826"/>
            <a:ext cx="24288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Franklin Gothic Book"/>
              </a:rPr>
              <a:t>←</a:t>
            </a:r>
            <a:r>
              <a:rPr lang="ru-RU" sz="2400" b="1" dirty="0" smtClean="0">
                <a:latin typeface="Georgia" pitchFamily="18" charset="0"/>
              </a:rPr>
              <a:t>НОГИ</a:t>
            </a:r>
            <a:endParaRPr lang="ru-RU" sz="24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57356" y="3214686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Крылья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5" name="Стрелка вправо 14"/>
          <p:cNvSpPr/>
          <p:nvPr/>
        </p:nvSpPr>
        <p:spPr>
          <a:xfrm flipV="1">
            <a:off x="3643306" y="3546156"/>
            <a:ext cx="857256" cy="4571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392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3424" y="379983"/>
            <a:ext cx="46805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rgbClr val="FF0000"/>
                </a:solidFill>
              </a:rPr>
              <a:t>«Это интересно!»</a:t>
            </a:r>
          </a:p>
        </p:txBody>
      </p:sp>
      <p:pic>
        <p:nvPicPr>
          <p:cNvPr id="3" name="Picture 1" descr="E:\кудыкина гора\206.JPG"/>
          <p:cNvPicPr>
            <a:picLocks noChangeAspect="1" noChangeArrowheads="1"/>
          </p:cNvPicPr>
          <p:nvPr/>
        </p:nvPicPr>
        <p:blipFill rotWithShape="1">
          <a:blip r:embed="rId2"/>
          <a:srcRect l="18119" r="19266"/>
          <a:stretch/>
        </p:blipFill>
        <p:spPr bwMode="auto">
          <a:xfrm>
            <a:off x="323528" y="1534145"/>
            <a:ext cx="2376264" cy="366169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79843" y="5589271"/>
            <a:ext cx="8636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Страус</a:t>
            </a:r>
            <a:endParaRPr lang="ru-RU" dirty="0"/>
          </a:p>
        </p:txBody>
      </p:sp>
      <p:pic>
        <p:nvPicPr>
          <p:cNvPr id="5" name="Picture 4" descr="http://i99.beon.ru/animalbox.ru/wp-content/uploads/2012/04/imperatorskii_pingvin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88224" y="1534145"/>
            <a:ext cx="2380582" cy="357513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254172" y="5589271"/>
            <a:ext cx="1048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Пингвин</a:t>
            </a:r>
            <a:endParaRPr lang="ru-RU" dirty="0"/>
          </a:p>
        </p:txBody>
      </p:sp>
      <p:pic>
        <p:nvPicPr>
          <p:cNvPr id="7" name="Picture 2" descr="http://images.forwallpaper.com/files/images/7/7c5c/7c5c54cb/149472/colibri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59832" y="2014105"/>
            <a:ext cx="3143272" cy="2534897"/>
          </a:xfrm>
          <a:prstGeom prst="round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114371" y="4828879"/>
            <a:ext cx="103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Колибри</a:t>
            </a:r>
            <a:endParaRPr lang="ru-RU" dirty="0"/>
          </a:p>
        </p:txBody>
      </p:sp>
      <p:pic>
        <p:nvPicPr>
          <p:cNvPr id="9" name="Рисунок 8" descr="C:\Users\HP\Pictures\Screenshots\Снимок экрана (15).pn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29"/>
          <a:stretch/>
        </p:blipFill>
        <p:spPr bwMode="auto">
          <a:xfrm>
            <a:off x="144895" y="116631"/>
            <a:ext cx="8799711" cy="584197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C:\Users\HP\Pictures\Screenshots\Снимок экрана (16).png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74"/>
          <a:stretch/>
        </p:blipFill>
        <p:spPr bwMode="auto">
          <a:xfrm>
            <a:off x="139780" y="116630"/>
            <a:ext cx="8799712" cy="59766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C:\Users\HP\Pictures\Screenshots\Снимок экрана (18).png"/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96"/>
          <a:stretch/>
        </p:blipFill>
        <p:spPr bwMode="auto">
          <a:xfrm>
            <a:off x="241103" y="116630"/>
            <a:ext cx="8727703" cy="612068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69429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772816"/>
            <a:ext cx="579422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</a:rPr>
              <a:t>Спасибо за урок!</a:t>
            </a:r>
          </a:p>
        </p:txBody>
      </p:sp>
      <p:pic>
        <p:nvPicPr>
          <p:cNvPr id="3" name="Picture 12" descr="http://www.nizip.com/gallery/imported/2009/05/3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760" y="2542257"/>
            <a:ext cx="4104456" cy="36950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9355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34</TotalTime>
  <Words>78</Words>
  <Application>Microsoft Office PowerPoint</Application>
  <PresentationFormat>Экран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«Кто такие птицы?»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«Кто такие птицы?»</dc:title>
  <dc:creator>HP</dc:creator>
  <cp:lastModifiedBy>HP</cp:lastModifiedBy>
  <cp:revision>4</cp:revision>
  <cp:lastPrinted>2018-01-14T09:39:06Z</cp:lastPrinted>
  <dcterms:created xsi:type="dcterms:W3CDTF">2018-01-08T13:30:45Z</dcterms:created>
  <dcterms:modified xsi:type="dcterms:W3CDTF">2018-01-14T09:52:12Z</dcterms:modified>
</cp:coreProperties>
</file>