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16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13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5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60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00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37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327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8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63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8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6D27-37E8-4FEB-B04A-927D420DEADB}" type="datetimeFigureOut">
              <a:rPr lang="ru-RU" smtClean="0"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DCF6B-D20C-44DA-85B2-2BF139E472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0816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548680"/>
            <a:ext cx="6516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слова в два столбика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060848"/>
            <a:ext cx="662258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…ка,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ленточ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….ка,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бел…чата, колюч…ка, кон…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ница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булоч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…ка,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мощ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бол…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яблон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…ка,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дал….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ёлоч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…ной,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…чик,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хищ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…ник,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вал…с, суд…ба, дач….ник, бор…щ, </a:t>
            </a:r>
          </a:p>
          <a:p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щик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кол…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8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836712"/>
            <a:ext cx="32705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271617"/>
              </p:ext>
            </p:extLst>
          </p:nvPr>
        </p:nvGraphicFramePr>
        <p:xfrm>
          <a:off x="1475656" y="1844824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Пыл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чк</a:t>
                      </a:r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чата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Ленто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чк</a:t>
                      </a:r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Колю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чк</a:t>
                      </a:r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Було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чк</a:t>
                      </a:r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Крыл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щн</a:t>
                      </a:r>
                      <a:r>
                        <a:rPr lang="ru-RU" dirty="0" smtClean="0"/>
                        <a:t>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шой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Яи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чн</a:t>
                      </a:r>
                      <a:r>
                        <a:rPr lang="ru-RU" dirty="0" smtClean="0"/>
                        <a:t>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Ёло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чн</a:t>
                      </a:r>
                      <a:r>
                        <a:rPr lang="ru-RU" dirty="0" smtClean="0"/>
                        <a:t>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чн</a:t>
                      </a:r>
                      <a:r>
                        <a:rPr lang="ru-RU" dirty="0" smtClean="0"/>
                        <a:t>ой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Вал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нч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ик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Суд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/>
                        <a:t>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чн</a:t>
                      </a:r>
                      <a:r>
                        <a:rPr lang="ru-RU" dirty="0" smtClean="0"/>
                        <a:t>ик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dk1"/>
                          </a:solidFill>
                        </a:rPr>
                        <a:t>Пен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Бо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рщ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Огон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Ба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нщ</a:t>
                      </a:r>
                      <a:r>
                        <a:rPr lang="ru-RU" dirty="0" smtClean="0"/>
                        <a:t>ик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4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5679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3645024"/>
            <a:ext cx="1023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6170" y="1572816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5811" y="3669316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748" y="3645023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5157192"/>
            <a:ext cx="9115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КО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9379" y="5157192"/>
            <a:ext cx="538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7" y="5157192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4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8844" y="1649125"/>
            <a:ext cx="635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59832" y="1602958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4364" y="3669316"/>
            <a:ext cx="601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 flipH="1">
            <a:off x="6015276" y="4476020"/>
            <a:ext cx="510990" cy="4651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580972" y="4476020"/>
            <a:ext cx="485622" cy="3127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45087" y="4945205"/>
            <a:ext cx="935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66594" y="5037537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387389" y="2403813"/>
            <a:ext cx="0" cy="4651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211700" y="3059668"/>
            <a:ext cx="628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68492" y="188640"/>
            <a:ext cx="414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Ь?</a:t>
            </a:r>
            <a:endParaRPr lang="ru-RU" sz="5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03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allAtOnce"/>
      <p:bldP spid="12" grpId="0" build="allAtOnce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54580"/>
            <a:ext cx="6807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 слова на два столбика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712053"/>
              </p:ext>
            </p:extLst>
          </p:nvPr>
        </p:nvGraphicFramePr>
        <p:xfrm>
          <a:off x="1071990" y="2852936"/>
          <a:ext cx="60960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Разделяет согласные и гласные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Смягчает согласные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628800"/>
            <a:ext cx="1318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9288" y="1628799"/>
            <a:ext cx="1308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крыльцо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1628800"/>
            <a:ext cx="1119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162880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перья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2699" y="1628799"/>
            <a:ext cx="89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1856" y="1631357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9014" y="2096059"/>
            <a:ext cx="1333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акварель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76091" y="2096059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кисть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4694" y="2150911"/>
            <a:ext cx="1230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8467" y="2150911"/>
            <a:ext cx="125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беличьи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3" y="2150910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вьюга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57508" y="2122528"/>
            <a:ext cx="938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133" y="2079392"/>
            <a:ext cx="118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пеньки</a:t>
            </a:r>
          </a:p>
        </p:txBody>
      </p:sp>
    </p:spTree>
    <p:extLst>
      <p:ext uri="{BB962C8B-B14F-4D97-AF65-F5344CB8AC3E}">
        <p14:creationId xmlns:p14="http://schemas.microsoft.com/office/powerpoint/2010/main" val="3055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0.01899 L 0.38351 0.268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95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13 -0.00208 L 0.19791 0.32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1" y="1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04913 0.375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8" y="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27569 0.252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-0.39601 0.3129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09" y="1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-0.21268 0.4173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20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L 0.52569 0.4046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85" y="2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0.38472 0.4548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36" y="2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0.25034 0.5178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7" y="2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15521 0.2997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60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2222E-6 L -0.31927 0.352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72" y="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-0.44635 0.4048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26" y="2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-0.58125 0.4613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63" y="2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133</Words>
  <Application>Microsoft Office PowerPoint</Application>
  <PresentationFormat>Экран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2015-12-07T11:55:06Z</dcterms:created>
  <dcterms:modified xsi:type="dcterms:W3CDTF">2015-12-07T13:27:00Z</dcterms:modified>
</cp:coreProperties>
</file>