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0" r:id="rId1"/>
  </p:sldMasterIdLst>
  <p:notesMasterIdLst>
    <p:notesMasterId r:id="rId13"/>
  </p:notesMasterIdLst>
  <p:sldIdLst>
    <p:sldId id="256" r:id="rId2"/>
    <p:sldId id="267" r:id="rId3"/>
    <p:sldId id="257" r:id="rId4"/>
    <p:sldId id="266" r:id="rId5"/>
    <p:sldId id="258" r:id="rId6"/>
    <p:sldId id="259" r:id="rId7"/>
    <p:sldId id="263" r:id="rId8"/>
    <p:sldId id="268" r:id="rId9"/>
    <p:sldId id="264" r:id="rId10"/>
    <p:sldId id="269" r:id="rId11"/>
    <p:sldId id="270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26" y="4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81042C-2397-4C66-8F51-4960579572AE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B8415F-5586-46C3-BD81-9AF1F64DBB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67955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58FAC066-8338-426B-B7AA-A86455F43CE3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0BA5C53A-9646-4F15-BEA8-5DCA419491A3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9784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AC066-8338-426B-B7AA-A86455F43CE3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5C53A-9646-4F15-BEA8-5DCA419491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2307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AC066-8338-426B-B7AA-A86455F43CE3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5C53A-9646-4F15-BEA8-5DCA419491A3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43551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AC066-8338-426B-B7AA-A86455F43CE3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5C53A-9646-4F15-BEA8-5DCA419491A3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68159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AC066-8338-426B-B7AA-A86455F43CE3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5C53A-9646-4F15-BEA8-5DCA419491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28171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AC066-8338-426B-B7AA-A86455F43CE3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5C53A-9646-4F15-BEA8-5DCA419491A3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17879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AC066-8338-426B-B7AA-A86455F43CE3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5C53A-9646-4F15-BEA8-5DCA419491A3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43465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AC066-8338-426B-B7AA-A86455F43CE3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5C53A-9646-4F15-BEA8-5DCA419491A3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9649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AC066-8338-426B-B7AA-A86455F43CE3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5C53A-9646-4F15-BEA8-5DCA419491A3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499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AC066-8338-426B-B7AA-A86455F43CE3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5C53A-9646-4F15-BEA8-5DCA419491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98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AC066-8338-426B-B7AA-A86455F43CE3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5C53A-9646-4F15-BEA8-5DCA419491A3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4823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AC066-8338-426B-B7AA-A86455F43CE3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5C53A-9646-4F15-BEA8-5DCA419491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0860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AC066-8338-426B-B7AA-A86455F43CE3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5C53A-9646-4F15-BEA8-5DCA419491A3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8487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AC066-8338-426B-B7AA-A86455F43CE3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5C53A-9646-4F15-BEA8-5DCA419491A3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6377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AC066-8338-426B-B7AA-A86455F43CE3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5C53A-9646-4F15-BEA8-5DCA419491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2704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AC066-8338-426B-B7AA-A86455F43CE3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5C53A-9646-4F15-BEA8-5DCA419491A3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3967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AC066-8338-426B-B7AA-A86455F43CE3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5C53A-9646-4F15-BEA8-5DCA419491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6038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8FAC066-8338-426B-B7AA-A86455F43CE3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BA5C53A-9646-4F15-BEA8-5DCA419491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3498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1" r:id="rId1"/>
    <p:sldLayoutId id="2147483852" r:id="rId2"/>
    <p:sldLayoutId id="2147483853" r:id="rId3"/>
    <p:sldLayoutId id="2147483854" r:id="rId4"/>
    <p:sldLayoutId id="2147483855" r:id="rId5"/>
    <p:sldLayoutId id="2147483856" r:id="rId6"/>
    <p:sldLayoutId id="2147483857" r:id="rId7"/>
    <p:sldLayoutId id="2147483858" r:id="rId8"/>
    <p:sldLayoutId id="2147483859" r:id="rId9"/>
    <p:sldLayoutId id="2147483860" r:id="rId10"/>
    <p:sldLayoutId id="2147483861" r:id="rId11"/>
    <p:sldLayoutId id="2147483862" r:id="rId12"/>
    <p:sldLayoutId id="2147483863" r:id="rId13"/>
    <p:sldLayoutId id="2147483864" r:id="rId14"/>
    <p:sldLayoutId id="2147483865" r:id="rId15"/>
    <p:sldLayoutId id="2147483866" r:id="rId16"/>
    <p:sldLayoutId id="2147483867" r:id="rId17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72874" y="1416676"/>
            <a:ext cx="7373389" cy="3966693"/>
          </a:xfrm>
        </p:spPr>
        <p:txBody>
          <a:bodyPr>
            <a:norm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«Почетный гражданин Смоленска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XIX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века – Пржевальский Н.М.»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264511" y="5890515"/>
            <a:ext cx="5927489" cy="892232"/>
          </a:xfrm>
        </p:spPr>
        <p:txBody>
          <a:bodyPr>
            <a:normAutofit fontScale="62500" lnSpcReduction="20000"/>
          </a:bodyPr>
          <a:lstStyle/>
          <a:p>
            <a:endParaRPr lang="ru-RU" dirty="0"/>
          </a:p>
          <a:p>
            <a:r>
              <a:rPr lang="ru-RU" dirty="0"/>
              <a:t>Работу в</a:t>
            </a:r>
            <a:r>
              <a:rPr lang="ru-RU" dirty="0">
                <a:solidFill>
                  <a:schemeClr val="tx1"/>
                </a:solidFill>
              </a:rPr>
              <a:t>ыполнил</a:t>
            </a:r>
            <a:r>
              <a:rPr lang="en-US" dirty="0">
                <a:solidFill>
                  <a:schemeClr val="tx1"/>
                </a:solidFill>
              </a:rPr>
              <a:t>:</a:t>
            </a:r>
            <a:r>
              <a:rPr lang="ru-RU" dirty="0">
                <a:solidFill>
                  <a:schemeClr val="tx1"/>
                </a:solidFill>
              </a:rPr>
              <a:t> ученик 8 А класса МБОУ СОШ №32 Абраменков Тарас</a:t>
            </a:r>
            <a:endParaRPr lang="en-US" dirty="0">
              <a:solidFill>
                <a:schemeClr val="tx1"/>
              </a:solidFill>
            </a:endParaRPr>
          </a:p>
          <a:p>
            <a:pPr algn="l"/>
            <a:r>
              <a:rPr lang="ru-RU" dirty="0">
                <a:solidFill>
                  <a:schemeClr val="tx1"/>
                </a:solidFill>
              </a:rPr>
              <a:t>        Руководитель: </a:t>
            </a:r>
            <a:r>
              <a:rPr lang="ru-RU" dirty="0" err="1">
                <a:solidFill>
                  <a:schemeClr val="tx1"/>
                </a:solidFill>
              </a:rPr>
              <a:t>Умпирович</a:t>
            </a:r>
            <a:r>
              <a:rPr lang="ru-RU" dirty="0">
                <a:solidFill>
                  <a:schemeClr val="tx1"/>
                </a:solidFill>
              </a:rPr>
              <a:t> Е.А.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379803" y="2112135"/>
            <a:ext cx="48038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/>
              <a:t>Презентация на тему:</a:t>
            </a:r>
          </a:p>
        </p:txBody>
      </p:sp>
    </p:spTree>
    <p:extLst>
      <p:ext uri="{BB962C8B-B14F-4D97-AF65-F5344CB8AC3E}">
        <p14:creationId xmlns:p14="http://schemas.microsoft.com/office/powerpoint/2010/main" val="1629373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14400" y="806646"/>
            <a:ext cx="6001555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1 ноября 1888 г. Николая Михайловича Пржевальского не стало. Последняя просьба его была выполнена.</a:t>
            </a:r>
          </a:p>
          <a:p>
            <a:r>
              <a:rPr lang="ru-RU" sz="2800" dirty="0"/>
              <a:t>    На памятнике Пржевальскому - надпись: ”Первый исследователь природы Центральной Азии”. И ведут к этой надписи десять вырубленных в скале ступеней. Десять - по числу экспедиций, предпринятых замечательным путешественником.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2924" y="806646"/>
            <a:ext cx="4610637" cy="524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2742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57588" y="3770592"/>
            <a:ext cx="615610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Н. Пржевальский. Путешествие в Уссурийском крае. 1867-1969 гг. Владивосток. </a:t>
            </a:r>
            <a:r>
              <a:rPr lang="ru-RU" dirty="0" err="1"/>
              <a:t>Примиздат</a:t>
            </a:r>
            <a:r>
              <a:rPr lang="ru-RU" dirty="0"/>
              <a:t>, 1949.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745020" y="824248"/>
            <a:ext cx="63686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Список литературы: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45020" y="1285913"/>
            <a:ext cx="542200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/>
              <a:t>Гавриленков В.М. Русский путешественник Н.М. Пржевальский.-2-е изд., Смоленск, 1989 г.</a:t>
            </a:r>
          </a:p>
          <a:p>
            <a:endParaRPr lang="ru-RU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/>
              <a:t> Гавриленков В.М. Русский путешественник Н.М. Пржевальский. Путешествие по Уссурийскому краю. - 2-е изд., Смоленск, 1989 г.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45020" y="3040239"/>
            <a:ext cx="442395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err="1"/>
              <a:t>Мурзаев</a:t>
            </a:r>
            <a:r>
              <a:rPr lang="ru-RU" dirty="0"/>
              <a:t> Э.М. Н.М. Пржевальский. - Москва,        1953 г.</a:t>
            </a:r>
          </a:p>
          <a:p>
            <a:endParaRPr lang="ru-RU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/>
              <a:t> </a:t>
            </a:r>
          </a:p>
          <a:p>
            <a:endParaRPr lang="ru-RU" dirty="0"/>
          </a:p>
          <a:p>
            <a:endParaRPr lang="ru-RU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/>
              <a:t>4. </a:t>
            </a:r>
            <a:r>
              <a:rPr lang="ru-RU" dirty="0" err="1"/>
              <a:t>Стукалов</a:t>
            </a:r>
            <a:r>
              <a:rPr lang="ru-RU" dirty="0"/>
              <a:t> А.А. Край мой Смоленский. </a:t>
            </a:r>
            <a:r>
              <a:rPr lang="ru-RU" dirty="0" err="1"/>
              <a:t>Фотокнига</a:t>
            </a:r>
            <a:r>
              <a:rPr lang="ru-RU" dirty="0"/>
              <a:t>. - Смоленск, 1995 г.</a:t>
            </a:r>
          </a:p>
        </p:txBody>
      </p:sp>
    </p:spTree>
    <p:extLst>
      <p:ext uri="{BB962C8B-B14F-4D97-AF65-F5344CB8AC3E}">
        <p14:creationId xmlns:p14="http://schemas.microsoft.com/office/powerpoint/2010/main" val="2662509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06828" y="879918"/>
            <a:ext cx="851293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/>
              <a:t>Цели:</a:t>
            </a:r>
          </a:p>
        </p:txBody>
      </p:sp>
      <p:sp>
        <p:nvSpPr>
          <p:cNvPr id="3" name="TextBox 2"/>
          <p:cNvSpPr txBox="1"/>
          <p:nvPr/>
        </p:nvSpPr>
        <p:spPr>
          <a:xfrm flipH="1">
            <a:off x="1506828" y="1649359"/>
            <a:ext cx="838994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dirty="0"/>
              <a:t>Узнать , кто является почетным гражданином Смоленска  19 века.</a:t>
            </a:r>
          </a:p>
          <a:p>
            <a:endParaRPr lang="ru-RU" sz="24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dirty="0"/>
              <a:t>Изучить биографию Пржевальского Н.М.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06829" y="3415287"/>
            <a:ext cx="60401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/>
              <a:t>Задачи</a:t>
            </a:r>
            <a:r>
              <a:rPr lang="ru-RU" sz="3600" dirty="0"/>
              <a:t>:</a:t>
            </a:r>
          </a:p>
        </p:txBody>
      </p:sp>
      <p:sp>
        <p:nvSpPr>
          <p:cNvPr id="5" name="TextBox 4"/>
          <p:cNvSpPr txBox="1"/>
          <p:nvPr/>
        </p:nvSpPr>
        <p:spPr>
          <a:xfrm flipH="1">
            <a:off x="1506828" y="4184728"/>
            <a:ext cx="838994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dirty="0"/>
              <a:t>Изучить и проследить путь великого путешественника Пржевальского Н.М.</a:t>
            </a:r>
          </a:p>
          <a:p>
            <a:endParaRPr lang="ru-RU" sz="24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dirty="0"/>
              <a:t>Выявить интересные факты путешествия Пржевальского Н.М.</a:t>
            </a:r>
          </a:p>
        </p:txBody>
      </p:sp>
    </p:spTree>
    <p:extLst>
      <p:ext uri="{BB962C8B-B14F-4D97-AF65-F5344CB8AC3E}">
        <p14:creationId xmlns:p14="http://schemas.microsoft.com/office/powerpoint/2010/main" val="529544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06517" y="1170067"/>
            <a:ext cx="10204163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/>
              <a:t>Почётный гражданин Смоленска </a:t>
            </a:r>
            <a:r>
              <a:rPr lang="ru-RU" sz="3600" dirty="0"/>
              <a:t>— звание является высшей городской наградой, формой поощрения граждан, получивших широкую известность и уважение жителей города за особые заслуги в области экономики, науки, культуры, искусства, просвещения, охраны здоровья, спорта, защиты прав граждан и других сферах.</a:t>
            </a:r>
          </a:p>
          <a:p>
            <a:endParaRPr lang="ru-RU" sz="3600" dirty="0"/>
          </a:p>
          <a:p>
            <a:endParaRPr lang="ru-RU" sz="3200" u="sng" dirty="0"/>
          </a:p>
        </p:txBody>
      </p:sp>
    </p:spTree>
    <p:extLst>
      <p:ext uri="{BB962C8B-B14F-4D97-AF65-F5344CB8AC3E}">
        <p14:creationId xmlns:p14="http://schemas.microsoft.com/office/powerpoint/2010/main" val="3377634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51774" y="739084"/>
            <a:ext cx="6340699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Много замечательных путешественников, великих географов дала миру Россия. Они раздвинули горизонты научного познания, сделали величайшие открытия в исследовании природы, стран, материков, континентов, прославили отечественную науку. К их числу относится </a:t>
            </a:r>
            <a:r>
              <a:rPr lang="ru-RU" sz="2800" dirty="0" err="1"/>
              <a:t>Н.М.Пржевальский</a:t>
            </a:r>
            <a:r>
              <a:rPr lang="ru-RU" sz="2800" dirty="0"/>
              <a:t>, русский географ, исследователь Центральной Азии</a:t>
            </a:r>
            <a:r>
              <a:rPr lang="ru-RU" dirty="0"/>
              <a:t>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2473" y="771525"/>
            <a:ext cx="3992451" cy="5314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6758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18974" y="2511380"/>
            <a:ext cx="6001555" cy="358365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890978" y="979146"/>
            <a:ext cx="828778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« Счастливая судьба… дала возможность совершить посильное исследование наименее известных и наиболее недоступных стран внутренней Азии.»</a:t>
            </a:r>
          </a:p>
          <a:p>
            <a:endParaRPr lang="ru-RU" sz="3200" dirty="0"/>
          </a:p>
          <a:p>
            <a:r>
              <a:rPr lang="ru-RU" sz="3200" dirty="0"/>
              <a:t>Н. М. Пржевальский</a:t>
            </a:r>
            <a:r>
              <a:rPr lang="ru-RU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10278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2342" y="1026280"/>
            <a:ext cx="5933765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/>
              <a:t>Николай Михайлович Пржевальский </a:t>
            </a:r>
            <a:r>
              <a:rPr lang="ru-RU" sz="1600" dirty="0"/>
              <a:t>– один из самых известных и знаменитых русских путешественников </a:t>
            </a:r>
          </a:p>
          <a:p>
            <a:endParaRPr lang="ru-RU" sz="1600" dirty="0"/>
          </a:p>
          <a:p>
            <a:r>
              <a:rPr lang="ru-RU" sz="1600" dirty="0"/>
              <a:t>Родился Николай 12апреля 1839 года, в деревне </a:t>
            </a:r>
            <a:r>
              <a:rPr lang="ru-RU" sz="1600" dirty="0" err="1"/>
              <a:t>Кимболово</a:t>
            </a:r>
            <a:r>
              <a:rPr lang="ru-RU" sz="1600" dirty="0"/>
              <a:t>, что находилась в Смоленской губернии Российской Империи.</a:t>
            </a:r>
          </a:p>
          <a:p>
            <a:r>
              <a:rPr lang="ru-RU" sz="1600" dirty="0"/>
              <a:t>Родители его принадлежали к классу мелких помещиков. Учился Коля в местной, смоленской гимназии, по окончанию которой стал унтер-офицером Рязанского пехотного полка.</a:t>
            </a:r>
          </a:p>
          <a:p>
            <a:endParaRPr lang="ru-RU" sz="1600" dirty="0"/>
          </a:p>
          <a:p>
            <a:r>
              <a:rPr lang="ru-RU" sz="1600" dirty="0"/>
              <a:t>Немного послужив, и набравшись опыта, он поступил в Академию Генштаба. В период обучения, Николай Михайлович написал несколько географических работ, за это его зачислили в Русское географическое общество.</a:t>
            </a:r>
          </a:p>
          <a:p>
            <a:endParaRPr lang="ru-RU" sz="1600" dirty="0"/>
          </a:p>
          <a:p>
            <a:r>
              <a:rPr lang="ru-RU" sz="1600" dirty="0"/>
              <a:t>Николай Михайлович участвовал во многих исследовательских экспедициях. Первая произошла в 1867-1869г, он путешествовал по Уссурийскому краю. Им была составлена орнитологическая коллекция, а так же он открыл ряд новых географических объектов.</a:t>
            </a:r>
          </a:p>
          <a:p>
            <a:endParaRPr lang="ru-RU" sz="16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107" y="651456"/>
            <a:ext cx="4391697" cy="5504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5354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78794" y="850007"/>
            <a:ext cx="6387921" cy="5151548"/>
          </a:xfrm>
        </p:spPr>
        <p:txBody>
          <a:bodyPr>
            <a:noAutofit/>
          </a:bodyPr>
          <a:lstStyle/>
          <a:p>
            <a:pPr algn="l"/>
            <a:r>
              <a:rPr lang="ru-RU" sz="2000" dirty="0"/>
              <a:t>Николай Михайлович – удивительный ученный и путешественник, автор множества географических трудов. За годы своей деятельности, ему удалось выработать уникальную методику исследовательской деятельности, и технику безопасности.</a:t>
            </a:r>
          </a:p>
          <a:p>
            <a:pPr algn="l"/>
            <a:r>
              <a:rPr lang="ru-RU" sz="2000" dirty="0"/>
              <a:t>Стоит отметить одну особенность в путешествиях, которыми руководил Пржевальский - не погиб ни один человек из его команды. Это удивительно! Возможно, сказался тот факт, что в его экспедициях участвовали только солдаты и офицеры русской армии. Это обеспечивало железную дисциплину и порядок.</a:t>
            </a:r>
          </a:p>
          <a:p>
            <a:pPr algn="l"/>
            <a:r>
              <a:rPr lang="ru-RU" sz="2000" dirty="0"/>
              <a:t>Помимо множества открытых географических объектов, этот человек открыл ряд новых видов лошадей и верблюдов. Кто же не слышал про знаменитую лошадь Пржевальского? Тибетский медведь, кстати, тоже открытие русского путешественника.</a:t>
            </a:r>
          </a:p>
          <a:p>
            <a:pPr algn="l"/>
            <a:endParaRPr lang="ru-RU" sz="20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63685" y="850007"/>
            <a:ext cx="4314421" cy="5370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6341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9854" y="1006164"/>
            <a:ext cx="6130343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Экспедиции </a:t>
            </a:r>
            <a:r>
              <a:rPr lang="ru-RU" sz="2400" dirty="0" err="1"/>
              <a:t>Н.М.Пржевальского</a:t>
            </a:r>
            <a:r>
              <a:rPr lang="ru-RU" sz="2400" dirty="0"/>
              <a:t> были беспримерными по пространственному размаху и маршрутам (было пройдено более 30 тысяч километров). Главная его заслуга состоит в том, что им проведены географическое и естественно-историческое исследования Центральной Азии. Он установил направление основных хребтов и открыл ряд новых, установил северные границы Тибетского нагорья. Будучи военным ученым-географом, он проложил на карте все свои маршруты, при этом топографические съемки были выполнены с исключительной точностью.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7167" y="1006164"/>
            <a:ext cx="4662152" cy="5098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9199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45779" y="734447"/>
            <a:ext cx="6382300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Он искренне любил свою родную смоленскую землю. Длительные путешествия в пустыни Центральной Азии делали эту любовь еще крепче. Смоленщина платила ему такой же сильной любовью.</a:t>
            </a:r>
            <a:r>
              <a:rPr lang="en-US" sz="2400" dirty="0"/>
              <a:t>»</a:t>
            </a:r>
          </a:p>
          <a:p>
            <a:r>
              <a:rPr lang="en-US" sz="2400" dirty="0"/>
              <a:t>  </a:t>
            </a:r>
            <a:r>
              <a:rPr lang="ru-RU" sz="2400" dirty="0"/>
              <a:t>Именем великого путешественника назван поселок Пржевальское в Демидовском районе (бывшая Слобода), улицы в Смоленске, Починке, Санкт-Петербурге, санаторий в Демидовском районе Смоленской области, Смоленская гимназия, где учился Николай Михайлович. На фасаде здания гимназии установлена мемориальная доска с его изображением.</a:t>
            </a:r>
          </a:p>
          <a:p>
            <a:endParaRPr lang="ru-RU" sz="2400" dirty="0"/>
          </a:p>
          <a:p>
            <a:endParaRPr lang="ru-RU" sz="2400" dirty="0"/>
          </a:p>
          <a:p>
            <a:endParaRPr lang="ru-RU" sz="24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0653" y="734447"/>
            <a:ext cx="4185633" cy="5383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8688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248</TotalTime>
  <Words>749</Words>
  <Application>Microsoft Office PowerPoint</Application>
  <PresentationFormat>Широкоэкранный</PresentationFormat>
  <Paragraphs>46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Calibri</vt:lpstr>
      <vt:lpstr>Garamond</vt:lpstr>
      <vt:lpstr>Times New Roman</vt:lpstr>
      <vt:lpstr>Wingdings</vt:lpstr>
      <vt:lpstr>Натуральные материалы</vt:lpstr>
      <vt:lpstr>«Почетный гражданин Смоленска XIX века – Пржевальский Н.М.»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 вреде курения и алкоголизма»</dc:title>
  <dc:creator>Antony Cooper</dc:creator>
  <cp:lastModifiedBy>Пользователь</cp:lastModifiedBy>
  <cp:revision>30</cp:revision>
  <dcterms:created xsi:type="dcterms:W3CDTF">2016-03-29T18:14:13Z</dcterms:created>
  <dcterms:modified xsi:type="dcterms:W3CDTF">2019-11-26T10:44:38Z</dcterms:modified>
</cp:coreProperties>
</file>