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7BC092-07F8-4C66-B4DB-AF7BC582D45D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E42955-0C9A-4353-8A31-AFEA9F2E22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>
        <p:snd r:embed="rId13" name="chimes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Небесные тела: планеты, звезды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</a:rPr>
              <a:t>Кладько</a:t>
            </a:r>
            <a:r>
              <a:rPr lang="ru-RU" b="1" dirty="0" smtClean="0">
                <a:solidFill>
                  <a:schemeClr val="bg1"/>
                </a:solidFill>
              </a:rPr>
              <a:t> Марк 4 «Б»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Вид звездного неба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Содержимое 5" descr="imagini-incredibile-calea-lactee1_a8b889e77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0606" y="1600200"/>
            <a:ext cx="7062788" cy="4708525"/>
          </a:xfr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Астрономия-наука о звездах и планетах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oKvadrantid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643050"/>
            <a:ext cx="6281172" cy="4708525"/>
          </a:xfr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85762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Небесные тела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4744" y="142852"/>
            <a:ext cx="5066139" cy="370839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33575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Небесное тело (или точнее астрономический объект) — все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объекты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которые находятся в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космосе.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 небесным телам можно отнести кометы, планеты, метеориты, астероиды, звёзды и прочее.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Небесные тела изучает астрономия.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071942"/>
            <a:ext cx="8358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Размеры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небесных тел разные — от огромных до крошечных. Самыми большими являются, как правило, звёзды, самыми маленькими — метеориты. Небесные тела объединяют в системы в зависимости от того, что эти тела собой представляют.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Звезды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4500570"/>
            <a:ext cx="8072494" cy="157163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Звезды – это огромные раскаленные светящиеся шары. Они излучают свет и тепло. Ближе всех к нам Солнце.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Звёзды образуются из газово-пылевой среды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водорода и гелия) в результате гравитационного сжатия.</a:t>
            </a:r>
            <a:r>
              <a:rPr lang="ru-RU" sz="1600" dirty="0" smtClean="0"/>
              <a:t> 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Энергия большинства звёзд выделяется в результате термоядерных реакций превращения водорода в гелий, происходящих при высоких температурах во внутренних областях.</a:t>
            </a: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797797291539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28794" y="785794"/>
            <a:ext cx="5214974" cy="3571900"/>
          </a:xfr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792" cy="3682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Планеты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3429000"/>
            <a:ext cx="8115328" cy="2786082"/>
          </a:xfrm>
        </p:spPr>
        <p:txBody>
          <a:bodyPr>
            <a:noAutofit/>
          </a:bodyPr>
          <a:lstStyle/>
          <a:p>
            <a:endParaRPr lang="ru-RU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 Солнечной системе 8 планет. В порядке удаления от Солнца— четыре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землеподобных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 Меркурий,  Венера, 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Земля,Марс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затем четыре планеты-гиганта: 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Юпитер,Сатурн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Уран и  Нептун .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Солнечной системе также есть по крайней мере 5 карликовых планет Плутон,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Макемаке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 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Хаумеа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Эрида и Церера.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 исключением Меркурия и Венеры, вокруг всех планет обращается хотя бы по одному спутнику.</a:t>
            </a: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thumbbig-1279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43372" y="214290"/>
            <a:ext cx="4572032" cy="3214710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1285860"/>
            <a:ext cx="3857652" cy="1714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Планета это небесное тело.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Планеты можно поделить на два основных класса: большие, имеющие невысокую плотность планеты-гиганты, и менее крупные.</a:t>
            </a:r>
          </a:p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Планеты сами не светятся, а освещаются солнцем.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5486400" cy="10334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Звезды и планеты имеют форму шара. Они движутся в бесконечном пространстве - космосе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c022ef195b080be80a7ef8e1a00119d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901" b="1901"/>
          <a:stretch>
            <a:fillRect/>
          </a:stretch>
        </p:blipFill>
        <p:spPr>
          <a:xfrm>
            <a:off x="1714480" y="1714488"/>
            <a:ext cx="5486400" cy="3962400"/>
          </a:xfrm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76" cy="512744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Вопросы к теме: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857233"/>
            <a:ext cx="2543164" cy="242889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1.Какие небесные тела ты знаешь?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2.Что такое звезды?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3.Чем звезды отличаются от планет?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4.Что изучают астрономы?</a:t>
            </a:r>
          </a:p>
        </p:txBody>
      </p:sp>
      <p:pic>
        <p:nvPicPr>
          <p:cNvPr id="5" name="Содержимое 4" descr="anywalls.com-235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357554" y="214290"/>
            <a:ext cx="5400684" cy="3524461"/>
          </a:xfrm>
        </p:spPr>
      </p:pic>
      <p:sp>
        <p:nvSpPr>
          <p:cNvPr id="6" name="Текст 2"/>
          <p:cNvSpPr txBox="1">
            <a:spLocks/>
          </p:cNvSpPr>
          <p:nvPr/>
        </p:nvSpPr>
        <p:spPr>
          <a:xfrm>
            <a:off x="357158" y="4071942"/>
            <a:ext cx="8501122" cy="242889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Небесные тела это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кометы, планеты, метеориты, астероиды, звёзды и прочее.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Звезды – небесные тела  - это огромные раскаленные светящиеся шары.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</a:t>
            </a:r>
            <a:r>
              <a:rPr lang="ru-RU" sz="1600" baseline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азличие – способность светиться. Любая звезда обязательно испускает свет, планета же этим свойством не обладает. Отличает звезды  очень высокая температура. Размеры звезд и планет  так же отличаются.</a:t>
            </a:r>
            <a:r>
              <a:rPr lang="ru-RU" sz="1600" dirty="0" smtClean="0"/>
              <a:t> 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 планеты – твердые тела. А звезды в основном газообразны, иначе термоядерные реакции.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Астрономы изучают астрономию. </a:t>
            </a: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Астрономия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наука, </a:t>
            </a: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изучающая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движение, строение, происхождение и развитие небесных тел и их систем. Накопленные ею знания применяются для практических нужд человечества.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0">
      <a:dk1>
        <a:sysClr val="windowText" lastClr="000000"/>
      </a:dk1>
      <a:lt1>
        <a:srgbClr val="00B050"/>
      </a:lt1>
      <a:dk2>
        <a:srgbClr val="7153A0"/>
      </a:dk2>
      <a:lt2>
        <a:srgbClr val="FEFAC9"/>
      </a:lt2>
      <a:accent1>
        <a:srgbClr val="F3A447"/>
      </a:accent1>
      <a:accent2>
        <a:srgbClr val="F3A447"/>
      </a:accent2>
      <a:accent3>
        <a:srgbClr val="E7BC29"/>
      </a:accent3>
      <a:accent4>
        <a:srgbClr val="7153A0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268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Небесные тела: планеты, звезды</vt:lpstr>
      <vt:lpstr>Вид звездного неба</vt:lpstr>
      <vt:lpstr>Астрономия-наука о звездах и планетах</vt:lpstr>
      <vt:lpstr>Небесные тела</vt:lpstr>
      <vt:lpstr>Звезды </vt:lpstr>
      <vt:lpstr>Планеты </vt:lpstr>
      <vt:lpstr>Звезды и планеты имеют форму шара. Они движутся в бесконечном пространстве - космосе </vt:lpstr>
      <vt:lpstr>Вопросы к теме: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Небесные тела: планеты, звезды</dc:title>
  <dc:creator>Admin</dc:creator>
  <cp:lastModifiedBy>RePack by SPecialiST</cp:lastModifiedBy>
  <cp:revision>12</cp:revision>
  <dcterms:created xsi:type="dcterms:W3CDTF">2013-09-03T20:18:53Z</dcterms:created>
  <dcterms:modified xsi:type="dcterms:W3CDTF">2017-10-26T10:17:48Z</dcterms:modified>
</cp:coreProperties>
</file>