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AF346-AD90-4A71-826B-99FD13D14F35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BEA46-C6BD-488E-876C-1FAF1B5C34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866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5BEA46-C6BD-488E-876C-1FAF1B5C34C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CD2F-5AA1-40E5-BA75-408CFA1961D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1C96-E6A5-4377-9063-A9C3633C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CD2F-5AA1-40E5-BA75-408CFA1961D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1C96-E6A5-4377-9063-A9C3633C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CD2F-5AA1-40E5-BA75-408CFA1961D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1C96-E6A5-4377-9063-A9C3633C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CD2F-5AA1-40E5-BA75-408CFA1961D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1C96-E6A5-4377-9063-A9C3633C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CD2F-5AA1-40E5-BA75-408CFA1961D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1C96-E6A5-4377-9063-A9C3633C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CD2F-5AA1-40E5-BA75-408CFA1961D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1C96-E6A5-4377-9063-A9C3633C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CD2F-5AA1-40E5-BA75-408CFA1961D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1C96-E6A5-4377-9063-A9C3633C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CD2F-5AA1-40E5-BA75-408CFA1961D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1C96-E6A5-4377-9063-A9C3633C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CD2F-5AA1-40E5-BA75-408CFA1961D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1C96-E6A5-4377-9063-A9C3633C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CD2F-5AA1-40E5-BA75-408CFA1961D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1C96-E6A5-4377-9063-A9C3633C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5CD2F-5AA1-40E5-BA75-408CFA1961D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11C96-E6A5-4377-9063-A9C3633C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5CD2F-5AA1-40E5-BA75-408CFA1961D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11C96-E6A5-4377-9063-A9C3633CD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ои документы\Фото Никиты для презентации\IMG_17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24744"/>
            <a:ext cx="1296144" cy="161297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835696" y="764704"/>
            <a:ext cx="69847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         </a:t>
            </a:r>
          </a:p>
          <a:p>
            <a:pPr algn="just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692696"/>
            <a:ext cx="79928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Основание перевода на индивидуальное обучение – </a:t>
            </a:r>
          </a:p>
          <a:p>
            <a:pPr algn="just"/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Нарушения двигательного аппарата. </a:t>
            </a:r>
          </a:p>
          <a:p>
            <a:pPr algn="just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Обучается в КОУ «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Нефтеюганская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школа-интернат для                 обучающихся с ограниченными возможностями здоровья» индивидуально на дому 4года, с 17.09.2013 года, (протокол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медико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педагогического обследования от).  До поступления в школу - интернат  детский сад не посещал.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Заключение ПМПК  от 2015г – обучение по адаптированной программе. Форма обучения –на дому. Психологическая помощь, логопедическая помощь.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Проводится медикаментозное лечение  в течение года на дому.</a:t>
            </a:r>
          </a:p>
          <a:p>
            <a:pPr marL="365125" algn="just">
              <a:tabLst>
                <a:tab pos="78867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27.08.2013 года № 01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764705"/>
            <a:ext cx="5742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Ч. Никита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32656"/>
            <a:ext cx="8424936" cy="61926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6264696"/>
          </a:xfrm>
        </p:spPr>
        <p:txBody>
          <a:bodyPr>
            <a:normAutofit/>
          </a:bodyPr>
          <a:lstStyle/>
          <a:p>
            <a:pPr mar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2400" dirty="0" smtClean="0">
              <a:solidFill>
                <a:srgbClr val="002060"/>
              </a:solidFill>
              <a:latin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2400" dirty="0" smtClean="0">
              <a:solidFill>
                <a:srgbClr val="002060"/>
              </a:solidFill>
              <a:latin typeface="Arial" pitchFamily="34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692697"/>
            <a:ext cx="7848872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Обучаю Никиту четвёртый год , составляю для него индивидуальную адаптированную программу, на основании программы образования учащихся с умеренной и тяжёлой умственной отсталостью 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Л.Б.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Баряевой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 обучающимся в 1-3кл  проводила занятия логопед В 4кл  1раз в неделю проводит занятия психолог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1.Сформировать у обучающегося    необходимый  уровень  знаний умений и навыков по предметам с учетом его психофизических возможностей;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2.Сформировать на доступном уровне простейшие представления о природе и окружающем мире, развивать творческие умения средствами предметной и игровой деятельности.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3.Сформировать знания о себе (гигиена, самообслуживание), других людях, об окружающем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микросоциуме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32656"/>
            <a:ext cx="8424936" cy="61926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59735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Коррекционная работа по воспитанию и обучению  Никиты  по индивидуальной программе обучения за 4года, направленная на формирование знаний, умений и навыков по предметам учебного плана,  даёт  минимальную положительную динамику. Он стал фокусировать взгляд на говорящего с ним человека. Может прослушать рассказ, сказку, иногда выражает своё отношение к прочитанному кивком головы.   Лучше стал держать предметы в руках, стали подвижнее пальцы рук, левая рука стала удерживать карандаш, кисть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67544" y="414139"/>
            <a:ext cx="835292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32656"/>
            <a:ext cx="8424936" cy="61926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356992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Перспектива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Обучающийся,  с сформированными элементарными знаниями, умениями, навыками по предметам учебного плана в соответствии с психофизическими возможностями.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Проработав </a:t>
            </a:r>
            <a:r>
              <a:rPr lang="ru-RU" sz="2000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в 2016-2017г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 следующем учебном году предполагаю обучение: индивидуально на дому.</a:t>
            </a:r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ои документы\Фото Никиты для презентации\IMG_17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6568" y="332656"/>
            <a:ext cx="1800200" cy="2770244"/>
          </a:xfrm>
          <a:prstGeom prst="rect">
            <a:avLst/>
          </a:prstGeom>
          <a:noFill/>
        </p:spPr>
      </p:pic>
      <p:pic>
        <p:nvPicPr>
          <p:cNvPr id="5" name="Picture 2" descr="F:\Мои документы\Фото Никиты январь 2017\P11803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2185" y="3513364"/>
            <a:ext cx="2150973" cy="286796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23528" y="332656"/>
            <a:ext cx="8424936" cy="61926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Documents and Settings\Неля\Рабочий стол\ВСЕ МОЕ\фото Никиты\DSC050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0097" y="436689"/>
            <a:ext cx="2184286" cy="2698235"/>
          </a:xfrm>
          <a:prstGeom prst="rect">
            <a:avLst/>
          </a:prstGeom>
          <a:noFill/>
        </p:spPr>
      </p:pic>
      <p:pic>
        <p:nvPicPr>
          <p:cNvPr id="14" name="Picture 2" descr="F:\Мои документы\Фото Никиты для презентации\IMG_18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04665"/>
            <a:ext cx="1728192" cy="2307272"/>
          </a:xfrm>
          <a:prstGeom prst="rect">
            <a:avLst/>
          </a:prstGeom>
          <a:noFill/>
        </p:spPr>
      </p:pic>
      <p:pic>
        <p:nvPicPr>
          <p:cNvPr id="15" name="Содержимое 3" descr="C:\Documents and Settings\Неля\Рабочий стол\Новая папка\DSC05041.JPG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3451840"/>
            <a:ext cx="144016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F:\Мои документы\Фото Никиты для презентации\IMG_198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3329152"/>
            <a:ext cx="2491693" cy="2816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310</Words>
  <Application>Microsoft Office PowerPoint</Application>
  <PresentationFormat>Экран (4:3)</PresentationFormat>
  <Paragraphs>48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Черкасов Никита Сергеевич</dc:title>
  <dc:creator>Неля</dc:creator>
  <cp:lastModifiedBy>Неля</cp:lastModifiedBy>
  <cp:revision>87</cp:revision>
  <dcterms:created xsi:type="dcterms:W3CDTF">2017-03-06T10:49:39Z</dcterms:created>
  <dcterms:modified xsi:type="dcterms:W3CDTF">2019-11-26T20:29:22Z</dcterms:modified>
</cp:coreProperties>
</file>