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59" r:id="rId5"/>
    <p:sldId id="257" r:id="rId6"/>
    <p:sldId id="262" r:id="rId7"/>
    <p:sldId id="258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2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On holiday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demo-class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4036695" cy="311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4149080"/>
            <a:ext cx="2025053" cy="17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8642" cy="1634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188640"/>
            <a:ext cx="1381282" cy="11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2204864"/>
            <a:ext cx="1791222" cy="1194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060848"/>
            <a:ext cx="1968327" cy="1476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7704" y="2060848"/>
            <a:ext cx="1893544" cy="1669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99792" y="4221088"/>
            <a:ext cx="2323242" cy="1742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92280" y="4509120"/>
            <a:ext cx="1640677" cy="1255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8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40152" y="2132856"/>
            <a:ext cx="1866933" cy="14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764704"/>
            <a:ext cx="6871022" cy="4580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979712" y="332656"/>
            <a:ext cx="4464496" cy="586314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1) </a:t>
            </a:r>
            <a:r>
              <a:rPr kumimoji="0" lang="en-US" sz="50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eeiissghting</a:t>
            </a:r>
            <a:endParaRPr kumimoji="0" lang="ru-RU" sz="5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en-US" sz="50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nigikh</a:t>
            </a:r>
            <a:endParaRPr kumimoji="0" lang="ru-RU" sz="5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3) </a:t>
            </a:r>
            <a:r>
              <a:rPr kumimoji="0" lang="en-US" sz="50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bathnusgin</a:t>
            </a:r>
            <a:endParaRPr kumimoji="0" lang="ru-RU" sz="5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4) </a:t>
            </a:r>
            <a:r>
              <a:rPr kumimoji="0" lang="en-US" sz="50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mimsiwgn</a:t>
            </a:r>
            <a:endParaRPr kumimoji="0" lang="ru-RU" sz="5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5) </a:t>
            </a:r>
            <a:r>
              <a:rPr kumimoji="0" lang="en-US" sz="50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nhopgsip</a:t>
            </a:r>
            <a:endParaRPr kumimoji="0" lang="en-US" sz="5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183850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132856"/>
            <a:ext cx="1658225" cy="1224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16231" y="1628800"/>
            <a:ext cx="1727769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21088"/>
            <a:ext cx="1834859" cy="126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29086" y="4077072"/>
            <a:ext cx="2414914" cy="126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11560" y="1124744"/>
            <a:ext cx="2939138" cy="5232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- Are you in Spain?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04664"/>
            <a:ext cx="6732933" cy="5232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i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- Hello, Tim. Can you guess where I am now?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23528" y="1844824"/>
            <a:ext cx="6783717" cy="5232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- You are right! I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m having a wonderful time.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67544" y="2564904"/>
            <a:ext cx="3537572" cy="5232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- What are you doing?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83568" y="3284984"/>
            <a:ext cx="4938147" cy="5232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- We are shopping for souvenirs.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115616" y="4005064"/>
            <a:ext cx="3377912" cy="5232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- Wow! You are lucky!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67544" y="4653136"/>
            <a:ext cx="5350696" cy="5232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- Yeah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See you next Monday! Bye!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1331640" y="5373216"/>
            <a:ext cx="1944216" cy="5232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- Bye-bye!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5314628"/>
            <a:ext cx="2478649" cy="1543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420888"/>
            <a:ext cx="3131840" cy="2083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4" grpId="0" animBg="1"/>
      <p:bldP spid="1027" grpId="0" animBg="1"/>
      <p:bldP spid="1028" grpId="0" animBg="1"/>
      <p:bldP spid="1029" grpId="0" animBg="1"/>
      <p:bldP spid="1030" grpId="0" animBg="1"/>
      <p:bldP spid="1031" grpId="0" animBg="1"/>
      <p:bldP spid="10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115616" y="385854"/>
            <a:ext cx="7272808" cy="526297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- Hello, Tim. Can you guess where I am now?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- Are you in 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Spain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- You are right! I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m having a 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wonderful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time.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- What are you doing?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- We are 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shopping for souvenirs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Wow!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You are lucky!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- Yeah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See you 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next Monday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! Bye!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- Bye-bye!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32656"/>
            <a:ext cx="6875809" cy="45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627784" y="5085184"/>
            <a:ext cx="6157192" cy="13234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1) Where are the people?</a:t>
            </a:r>
            <a:endParaRPr kumimoji="0" lang="ru-RU" sz="2000" b="1" u="none" strike="noStrike" cap="none" normalizeH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2) What</a:t>
            </a:r>
            <a:r>
              <a:rPr kumimoji="0" lang="en-US" sz="2000" b="1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2000" b="1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s the weather like?</a:t>
            </a:r>
            <a:endParaRPr kumimoji="0" lang="ru-RU" sz="2000" b="1" u="none" strike="noStrike" cap="none" normalizeH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3) What are the people wearing?</a:t>
            </a:r>
            <a:endParaRPr kumimoji="0" lang="ru-RU" sz="2000" b="1" u="none" strike="noStrike" cap="none" normalizeH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4) How do these people feel? Why do you think so?</a:t>
            </a:r>
            <a:endParaRPr kumimoji="0" lang="en-US" sz="2000" b="1" u="none" strike="noStrike" cap="none" normalizeH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Hometask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3449616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SB </a:t>
            </a:r>
            <a:r>
              <a:rPr lang="en-US" sz="3600" smtClean="0"/>
              <a:t>ex.8 p.63 </a:t>
            </a:r>
            <a:r>
              <a:rPr lang="en-US" sz="3600" dirty="0" smtClean="0"/>
              <a:t>(write a letter to a pen-friend)</a:t>
            </a:r>
          </a:p>
          <a:p>
            <a:endParaRPr lang="en-US" sz="3600" dirty="0" smtClean="0"/>
          </a:p>
          <a:p>
            <a:r>
              <a:rPr lang="en-US" sz="3600" dirty="0" smtClean="0"/>
              <a:t>SB ex.2 p.VB16 (in writing)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6995</TotalTime>
  <Words>200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On holiday</vt:lpstr>
      <vt:lpstr>Слайд 2</vt:lpstr>
      <vt:lpstr>Слайд 3</vt:lpstr>
      <vt:lpstr>Слайд 4</vt:lpstr>
      <vt:lpstr>Слайд 5</vt:lpstr>
      <vt:lpstr>Слайд 6</vt:lpstr>
      <vt:lpstr>Слайд 7</vt:lpstr>
      <vt:lpstr>Hometask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holiday</dc:title>
  <dc:creator>класс310</dc:creator>
  <cp:lastModifiedBy>класс310</cp:lastModifiedBy>
  <cp:revision>22</cp:revision>
  <dcterms:created xsi:type="dcterms:W3CDTF">2019-02-01T15:29:15Z</dcterms:created>
  <dcterms:modified xsi:type="dcterms:W3CDTF">2019-02-12T10:22:39Z</dcterms:modified>
</cp:coreProperties>
</file>