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2" autoAdjust="0"/>
    <p:restoredTop sz="97011" autoAdjust="0"/>
  </p:normalViewPr>
  <p:slideViewPr>
    <p:cSldViewPr>
      <p:cViewPr varScale="1">
        <p:scale>
          <a:sx n="113" d="100"/>
          <a:sy n="113" d="100"/>
        </p:scale>
        <p:origin x="-15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21946-FF13-4BBB-A1F6-492CF984DFD9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8909B-EFA9-4962-9CD7-46C102203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8909B-EFA9-4962-9CD7-46C102203FD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DE2EB-9AB6-404F-A030-32D616AF9274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540F9-258A-4EB9-86E4-0C419A6463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appy-children-reading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3143248"/>
            <a:ext cx="80602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70C0"/>
                </a:solidFill>
              </a:rPr>
              <a:t>Витражная роспись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http://freeppt.ru/Prew/Camomil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285728"/>
            <a:ext cx="4572032" cy="6096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http://freeppt.ru/Prew/Camomil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39290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РИСОВАНИЕ КРЕМОМ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00042"/>
            <a:ext cx="4500562" cy="476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2000258"/>
            <a:ext cx="4214810" cy="4857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http://freeppt.ru/Prew/Camomil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0"/>
            <a:ext cx="50006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http://freeppt.ru/Prew/Camomil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571480"/>
            <a:ext cx="3286148" cy="4381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0"/>
            <a:ext cx="2499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err="1" smtClean="0"/>
              <a:t>Пальцеграфия</a:t>
            </a:r>
            <a:endParaRPr lang="ru-RU" sz="2800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2786058"/>
            <a:ext cx="495303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http://freeppt.ru/Prew/Camomil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2872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Тампонирование</a:t>
            </a:r>
            <a:endParaRPr lang="ru-RU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06" y="500042"/>
            <a:ext cx="381002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43372" y="1714488"/>
            <a:ext cx="3714776" cy="495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http://freeppt.ru/Prew/Camomil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43042" y="214290"/>
            <a:ext cx="4143404" cy="552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286256"/>
            <a:ext cx="85725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    Выполнил  Разновозрастная группа              «Звездочки»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15362" name="Picture 2" descr="Набор картинок для фона презентации прос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928802"/>
            <a:ext cx="90011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Витражная роспись - это рисование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используя различные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нетрадиционные методы на оргстекле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3143248"/>
            <a:ext cx="5393569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386" name="Picture 2" descr="Slides Background Powerpoint Presentation Hd Listmachinepro - the snohomish tim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1142984"/>
            <a:ext cx="864399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Цели:</a:t>
            </a:r>
          </a:p>
          <a:p>
            <a:pPr>
              <a:buFontTx/>
              <a:buChar char="-"/>
            </a:pPr>
            <a:r>
              <a:rPr lang="ru-RU" sz="3600" dirty="0" smtClean="0"/>
              <a:t>ознакомление детей с новой изобразительной техникой - </a:t>
            </a:r>
            <a:r>
              <a:rPr lang="ru-RU" sz="3600" b="1" dirty="0" smtClean="0"/>
              <a:t>витражная роспись</a:t>
            </a:r>
          </a:p>
          <a:p>
            <a:endParaRPr lang="ru-RU" sz="3600" dirty="0" smtClean="0"/>
          </a:p>
          <a:p>
            <a:pPr>
              <a:buFontTx/>
              <a:buChar char="-"/>
            </a:pPr>
            <a:r>
              <a:rPr lang="ru-RU" sz="3600" dirty="0" smtClean="0"/>
              <a:t>развитие творческой деятельности детей</a:t>
            </a:r>
          </a:p>
          <a:p>
            <a:endParaRPr lang="ru-RU" sz="3600" dirty="0" smtClean="0"/>
          </a:p>
          <a:p>
            <a:r>
              <a:rPr lang="ru-RU" sz="3600" dirty="0" smtClean="0"/>
              <a:t>- развитие эстетического вкуса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506" name="Picture 2" descr="27261_html_578a1bdb - ЖИТЬ В РАДОСТ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4283" y="2071678"/>
            <a:ext cx="842971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Задачи:</a:t>
            </a:r>
          </a:p>
          <a:p>
            <a:r>
              <a:rPr lang="ru-RU" sz="2800" b="1" i="1" dirty="0" smtClean="0"/>
              <a:t>1) формировать умение использовать различные приёмы работы с красками, оргстеклом.</a:t>
            </a:r>
          </a:p>
          <a:p>
            <a:r>
              <a:rPr lang="ru-RU" sz="2800" b="1" i="1" dirty="0" smtClean="0"/>
              <a:t>2) поддерживать проявление самостоятельности, инициативности, активизировать творческие проявления детей.</a:t>
            </a:r>
          </a:p>
          <a:p>
            <a:r>
              <a:rPr lang="ru-RU" sz="2800" b="1" i="1" dirty="0" smtClean="0"/>
              <a:t>3)  пробуждение интереса, стимуляция внимания</a:t>
            </a:r>
          </a:p>
          <a:p>
            <a:r>
              <a:rPr lang="ru-RU" sz="2800" b="1" i="1" dirty="0" smtClean="0"/>
              <a:t>4)   знакомство со средой</a:t>
            </a:r>
          </a:p>
          <a:p>
            <a:pPr marL="342900" indent="-342900">
              <a:buAutoNum type="arabicParenR" startAt="3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2" name="Picture 2" descr="Butterflies And Flowers Backgrounds For PowerPoint - Flow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928670"/>
            <a:ext cx="614366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/>
              <a:t>Используемые техники</a:t>
            </a:r>
            <a:r>
              <a:rPr lang="ru-RU" sz="2800" b="1" i="1" dirty="0" smtClean="0"/>
              <a:t>:</a:t>
            </a:r>
          </a:p>
          <a:p>
            <a:r>
              <a:rPr lang="ru-RU" sz="2800" dirty="0" smtClean="0"/>
              <a:t>- </a:t>
            </a:r>
            <a:r>
              <a:rPr lang="ru-RU" sz="2800" dirty="0" err="1" smtClean="0"/>
              <a:t>пальцеграфия</a:t>
            </a:r>
            <a:endParaRPr lang="ru-RU" sz="2800" dirty="0" smtClean="0"/>
          </a:p>
          <a:p>
            <a:r>
              <a:rPr lang="ru-RU" sz="2800" dirty="0" smtClean="0"/>
              <a:t>- отпечатывание</a:t>
            </a:r>
          </a:p>
          <a:p>
            <a:r>
              <a:rPr lang="ru-RU" sz="2800" dirty="0" smtClean="0"/>
              <a:t>- </a:t>
            </a:r>
            <a:r>
              <a:rPr lang="ru-RU" sz="2800" dirty="0" err="1" smtClean="0"/>
              <a:t>диатипия</a:t>
            </a:r>
            <a:endParaRPr lang="ru-RU" sz="2800" dirty="0" smtClean="0"/>
          </a:p>
          <a:p>
            <a:r>
              <a:rPr lang="ru-RU" sz="2800" dirty="0" smtClean="0"/>
              <a:t>- тампонирование</a:t>
            </a:r>
          </a:p>
          <a:p>
            <a:r>
              <a:rPr lang="ru-RU" sz="2800" dirty="0" smtClean="0"/>
              <a:t>-пиктография</a:t>
            </a:r>
          </a:p>
          <a:p>
            <a:r>
              <a:rPr lang="ru-RU" sz="2800" dirty="0" smtClean="0"/>
              <a:t>-графическая аналогия</a:t>
            </a:r>
          </a:p>
          <a:p>
            <a:r>
              <a:rPr lang="ru-RU" sz="2800" dirty="0" smtClean="0"/>
              <a:t>-пуантилизм</a:t>
            </a:r>
          </a:p>
          <a:p>
            <a:r>
              <a:rPr lang="ru-RU" sz="2800" dirty="0" smtClean="0"/>
              <a:t>- сюрреалистическое изображение</a:t>
            </a:r>
          </a:p>
          <a:p>
            <a:r>
              <a:rPr lang="ru-RU" sz="2800" dirty="0" smtClean="0"/>
              <a:t>- изображение в стиле </a:t>
            </a:r>
            <a:r>
              <a:rPr lang="ru-RU" sz="2800" i="1" dirty="0" smtClean="0"/>
              <a:t>«Авангард»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9458" name="Picture 2" descr="http://freeppt.ru/Prew/Camomil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3294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ОТПЕЧАТЫВАНИЕ</a:t>
            </a:r>
            <a:endParaRPr lang="ru-RU" sz="3200" b="1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47669"/>
            <a:ext cx="3768684" cy="523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58" y="2946793"/>
            <a:ext cx="5214942" cy="391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435" name="Picture 3" descr="http://freeppt.ru/Prew/Camomile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2180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ДИАТИПИЯ</a:t>
            </a:r>
            <a:endParaRPr lang="ru-RU" sz="3200" b="1" dirty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571480"/>
            <a:ext cx="476253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2066" y="1428754"/>
            <a:ext cx="4071934" cy="5429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http://freeppt.ru/Prew/Camomil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08" y="0"/>
            <a:ext cx="487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428736"/>
            <a:ext cx="8643998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http://freeppt.ru/Prew/Camomil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3480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ТОЧЕЧНЫЙ РИСУНОК</a:t>
            </a:r>
            <a:endParaRPr lang="ru-RU" sz="2800" b="1" i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28604"/>
            <a:ext cx="4143372" cy="5143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1" y="1643002"/>
            <a:ext cx="4214810" cy="5214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118</Words>
  <Application>Microsoft Office PowerPoint</Application>
  <PresentationFormat>Экран (4:3)</PresentationFormat>
  <Paragraphs>31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Vadik</dc:creator>
  <cp:lastModifiedBy>Vadim</cp:lastModifiedBy>
  <cp:revision>67</cp:revision>
  <dcterms:created xsi:type="dcterms:W3CDTF">2019-04-07T09:42:01Z</dcterms:created>
  <dcterms:modified xsi:type="dcterms:W3CDTF">2019-11-26T14:13:13Z</dcterms:modified>
</cp:coreProperties>
</file>