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9" r:id="rId2"/>
    <p:sldId id="262" r:id="rId3"/>
    <p:sldId id="260" r:id="rId4"/>
    <p:sldId id="257" r:id="rId5"/>
    <p:sldId id="258" r:id="rId6"/>
    <p:sldId id="261" r:id="rId7"/>
    <p:sldId id="268" r:id="rId8"/>
    <p:sldId id="263" r:id="rId9"/>
    <p:sldId id="269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C986BB-268E-491A-9221-CD229647B6DA}" type="datetimeFigureOut">
              <a:rPr lang="ru-RU" smtClean="0"/>
              <a:t>23.10.2017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C82DB3-05B1-476A-A1B1-1A618C65A59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C82DB3-05B1-476A-A1B1-1A618C65A594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HP\Desktop\niilor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14290"/>
            <a:ext cx="6448878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5" name="Picture 3" descr="C:\Users\HP\Desktop\phoca_thumb_l_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HP\Desktop\phoca_thumb_l_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C:\Users\HP\Desktop\2930888-1x1-700x7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42852"/>
            <a:ext cx="3429024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9" name="Picture 5" descr="C:\Users\HP\Desktop\diana.jpg"/>
          <p:cNvPicPr>
            <a:picLocks noChangeAspect="1" noChangeArrowheads="1"/>
          </p:cNvPicPr>
          <p:nvPr/>
        </p:nvPicPr>
        <p:blipFill>
          <a:blip r:embed="rId4" cstate="print"/>
          <a:srcRect l="21752" t="6729"/>
          <a:stretch>
            <a:fillRect/>
          </a:stretch>
        </p:blipFill>
        <p:spPr bwMode="auto">
          <a:xfrm>
            <a:off x="142844" y="3357562"/>
            <a:ext cx="4000528" cy="31797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70" name="Picture 6" descr="C:\Users\HP\Desktop\cochlear-implant-children-baha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4500562" y="3357562"/>
            <a:ext cx="4178661" cy="3357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72" name="Picture 8" descr="C:\Users\HP\Desktop\STNMTZ_20000201_11_xgaplus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57686" y="285728"/>
            <a:ext cx="4445773" cy="29559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HP\Desktop\Pic_Y_YSM1_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1810" y="0"/>
            <a:ext cx="919581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HP\Desktop\slide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928694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кохлеарный имплант (КИ)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HP\Desktop\sluh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14422"/>
            <a:ext cx="8143932" cy="53123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охлеарный имплант (КИ)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500034" y="928670"/>
            <a:ext cx="4040188" cy="6397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мплантируемая часть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4643438" y="928670"/>
            <a:ext cx="4041775" cy="6397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наружная часть 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 descr="C:\Users\HP\Desktop\mp_img_826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214554"/>
            <a:ext cx="3870716" cy="3214710"/>
          </a:xfrm>
          <a:prstGeom prst="rect">
            <a:avLst/>
          </a:prstGeom>
          <a:noFill/>
        </p:spPr>
      </p:pic>
      <p:pic>
        <p:nvPicPr>
          <p:cNvPr id="2052" name="Picture 4" descr="C:\Users\HP\Desktop\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2000240"/>
            <a:ext cx="3076575" cy="42629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HP\Desktop\f5b2e613d05a98f6b5a1b3f3c1d30ebe.jpg"/>
          <p:cNvPicPr>
            <a:picLocks noChangeAspect="1" noChangeArrowheads="1"/>
          </p:cNvPicPr>
          <p:nvPr/>
        </p:nvPicPr>
        <p:blipFill>
          <a:blip r:embed="rId2"/>
          <a:srcRect l="1218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HP\Desktop\cochlear-implant-diagram-bo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91207" y="1428736"/>
            <a:ext cx="3952793" cy="42862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Как работает кохлеарный имплант?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00034" y="1285860"/>
            <a:ext cx="4614866" cy="5257800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1.Звук поступает на микрофон звукового процессора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2.Магнитный головной элемент посылает цифровой сигнал на кохлеарный  имплант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Звуковой процессор преобразует звук в цифровой сигнал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4.Кохлеарный имплант посылает электрический сигнал на слуховой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нерв.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5.Слуховой нерв направляет импульсы в мозг, где они интерпретируются как звуки.</a:t>
            </a:r>
          </a:p>
          <a:p>
            <a:pPr algn="just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429256" y="307181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286380" y="2428868"/>
            <a:ext cx="3000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715008" y="171448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715140" y="2500306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393105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786578" y="1785926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Как работает кохлеарный имплант?</a:t>
            </a:r>
            <a:endParaRPr lang="ru-RU" dirty="0"/>
          </a:p>
        </p:txBody>
      </p:sp>
      <p:pic>
        <p:nvPicPr>
          <p:cNvPr id="5" name="Picture 2" descr="C:\Users\HP\Desktop\GR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500174"/>
            <a:ext cx="4714908" cy="5218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HP\Desktop\HpfmbnkgexwHqIH-1600x900-noPad-e14961940228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500042"/>
            <a:ext cx="8786842" cy="55617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C:\Users\HP\Desktop\EHDI-image-14.jpg"/>
          <p:cNvPicPr>
            <a:picLocks noChangeAspect="1" noChangeArrowheads="1"/>
          </p:cNvPicPr>
          <p:nvPr/>
        </p:nvPicPr>
        <p:blipFill>
          <a:blip r:embed="rId2"/>
          <a:srcRect b="6934"/>
          <a:stretch>
            <a:fillRect/>
          </a:stretch>
        </p:blipFill>
        <p:spPr bwMode="auto">
          <a:xfrm>
            <a:off x="571472" y="0"/>
            <a:ext cx="806823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80</Words>
  <PresentationFormat>Экран (4:3)</PresentationFormat>
  <Paragraphs>18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кохлеарный имплант (КИ)</vt:lpstr>
      <vt:lpstr>кохлеарный имплант (КИ)</vt:lpstr>
      <vt:lpstr>Слайд 5</vt:lpstr>
      <vt:lpstr>Как работает кохлеарный имплант?</vt:lpstr>
      <vt:lpstr>Как работает кохлеарный имплант?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HP</cp:lastModifiedBy>
  <cp:revision>17</cp:revision>
  <dcterms:created xsi:type="dcterms:W3CDTF">2017-10-23T16:33:21Z</dcterms:created>
  <dcterms:modified xsi:type="dcterms:W3CDTF">2017-10-23T19:35:06Z</dcterms:modified>
</cp:coreProperties>
</file>