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87" r:id="rId3"/>
    <p:sldId id="258" r:id="rId4"/>
    <p:sldId id="275" r:id="rId5"/>
    <p:sldId id="268" r:id="rId6"/>
    <p:sldId id="276" r:id="rId7"/>
    <p:sldId id="265" r:id="rId8"/>
    <p:sldId id="277" r:id="rId9"/>
    <p:sldId id="278" r:id="rId10"/>
    <p:sldId id="270" r:id="rId11"/>
    <p:sldId id="279" r:id="rId12"/>
    <p:sldId id="280" r:id="rId13"/>
    <p:sldId id="271" r:id="rId14"/>
    <p:sldId id="281" r:id="rId15"/>
    <p:sldId id="282" r:id="rId16"/>
    <p:sldId id="272" r:id="rId17"/>
    <p:sldId id="283" r:id="rId18"/>
    <p:sldId id="273" r:id="rId19"/>
    <p:sldId id="284" r:id="rId20"/>
    <p:sldId id="285" r:id="rId21"/>
    <p:sldId id="274" r:id="rId22"/>
    <p:sldId id="288" r:id="rId23"/>
    <p:sldId id="289" r:id="rId24"/>
    <p:sldId id="29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AC2EB6"/>
    <a:srgbClr val="B232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93C5C-DD52-4D43-B3D5-AFD448E477E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5F8CE-8ECF-4664-B260-D9A22F5212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052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5F8CE-8ECF-4664-B260-D9A22F52126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792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5F8CE-8ECF-4664-B260-D9A22F52126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919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48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24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085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5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380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884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083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621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212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068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919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260C3-78AB-43CF-8E89-95A64A5A1B8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DD8C4-08C9-4C62-8359-09A23D2D14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41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/>
          <p:nvPr/>
        </p:nvSpPr>
        <p:spPr>
          <a:xfrm>
            <a:off x="535753" y="5229019"/>
            <a:ext cx="807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>
              <a:solidFill>
                <a:srgbClr val="0066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900332" y="-368418"/>
            <a:ext cx="7343336" cy="6001643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4800" b="1" dirty="0" smtClean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4800" b="1" dirty="0" smtClean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4800" b="1" dirty="0" smtClean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8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ПОХОД ВЫХОДНОГО ДНЯ –</a:t>
            </a:r>
          </a:p>
          <a:p>
            <a:pPr algn="ctr"/>
            <a:endParaRPr lang="ru-RU" sz="2400" b="1" dirty="0" smtClean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 ЭФФЕКТИВНАЯ ФОРМА ВОВЛЕЧЕНИЯ ДЕТЕЙ И РОДИТЕЛЕЙ  В ФИЗКУЛЬТУРНУЮ И СПОРТИВНУЮ ДЕЯТЕЛЬНОСТЬ.</a:t>
            </a:r>
          </a:p>
          <a:p>
            <a:pPr algn="ctr"/>
            <a:endParaRPr lang="ru-RU" sz="4800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60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bg1"/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«Юбилейный» болельщики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C:\Users\user\Desktop\ПОДГОТОВКА К СЕМИНАРУ\фото\photo_14914965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754" y="1847552"/>
            <a:ext cx="8551114" cy="3802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6911" y="419725"/>
            <a:ext cx="4137286" cy="148402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ИВАН ЧИШКАЛО</a:t>
            </a:r>
            <a:b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  ребятами</a:t>
            </a:r>
            <a:endParaRPr lang="ru-RU" sz="3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C:\Users\user\Desktop\ПОДГОТОВКА К СЕМИНАРУ\фото\photo_14914965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554" y="266648"/>
            <a:ext cx="4521316" cy="46801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19" name="Picture 3" descr="C:\Users\user\Desktop\ПОДГОТОВКА К СЕМИНАРУ\фото\photo_14914965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3133" y="2068643"/>
            <a:ext cx="4338769" cy="43621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ПОДГОТОВКА К СЕМИНАРУ\фото\photo_14914965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201" y="466254"/>
            <a:ext cx="8185065" cy="59195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637" y="269824"/>
            <a:ext cx="7960714" cy="89940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ПОЖАРНАЯ ЧАСТЬ</a:t>
            </a:r>
            <a:endParaRPr lang="ru-RU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C:\Users\user\Desktop\ПОДГОТОВКА К СЕМИНАРУ\фото\photo_14914964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606" y="1120158"/>
            <a:ext cx="7944787" cy="52823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ПОДГОТОВКА К СЕМИНАРУ\фото\photo_14914964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733" y="786984"/>
            <a:ext cx="8150901" cy="5433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ПОДГОТОВКА К СЕМИНАРУ\фото\photo_14914964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7118" y="442152"/>
            <a:ext cx="4549948" cy="39649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315" name="Picture 3" descr="C:\Users\user\Desktop\ПОДГОТОВКА К СЕМИНАРУ\фото\photo_14914964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612" y="2885775"/>
            <a:ext cx="5362478" cy="35749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527" y="633858"/>
            <a:ext cx="2333608" cy="18668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ТЕАТРАЛЬНАЯ СТУДИЯ </a:t>
            </a:r>
            <a:endParaRPr lang="ru-RU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9" name="Picture 3" descr="C:\Users\user\Desktop\ПОДГОТОВКА К СЕМИНАРУ\фото\photo_14914966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794" y="1609088"/>
            <a:ext cx="8507944" cy="47198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ПОДГОТОВКА К СЕМИНАРУ\фото\photo_14914966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535" y="404108"/>
            <a:ext cx="4947691" cy="32984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63" name="Picture 3" descr="C:\Users\user\Desktop\ПОДГОТОВКА К СЕМИНАРУ\фото\photo_149149669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704" y="2983212"/>
            <a:ext cx="5066675" cy="33777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757" y="404108"/>
            <a:ext cx="3245725" cy="2392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422" y="295422"/>
            <a:ext cx="8257735" cy="151931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ЛЕДОВЫЙ ДВОРЕЦ – БОЛЕЕМ ЗА </a:t>
            </a:r>
            <a:br>
              <a:rPr lang="ru-RU" sz="3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        ХОККЕЙНУЮ КОМАНДУ</a:t>
            </a:r>
            <a:endParaRPr lang="ru-RU" sz="36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C:\Users\user\Desktop\хоккей\Attachments_zoya.yanaivanova@yandex.ru_2017-04-09_20-06-54\IMG_7121_thum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685" y="1562922"/>
            <a:ext cx="8169640" cy="48978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user\Desktop\хоккей\Attachments_zoya.yanaivanova@yandex.ru_2017-04-09_20-05-59\IMG_7074_thum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877" y="644578"/>
            <a:ext cx="8237350" cy="54915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44380" y="569627"/>
            <a:ext cx="7513819" cy="539645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 От того, как прошло детство, кто вел ребенка за  руку в детские годы, что вошло в его разум и сердце окружающего мира – от этого в решающей степени зависит, каким человеком станет сегодняшний малыш».</a:t>
            </a:r>
            <a:b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В.А. Сухомлинский.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хоккей\Attachments_zoya.yanaivanova@yandex.ru_2017-04-09_20-05-59\IMG_7082_thum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336"/>
          <a:stretch>
            <a:fillRect/>
          </a:stretch>
        </p:blipFill>
        <p:spPr bwMode="auto">
          <a:xfrm>
            <a:off x="2818150" y="445551"/>
            <a:ext cx="5966085" cy="58802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334" y="1672279"/>
            <a:ext cx="1973842" cy="26285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9429" y="524656"/>
            <a:ext cx="7809875" cy="128915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Участие ребят и родителей в спортивно- массовых мероприятиях</a:t>
            </a:r>
            <a:endParaRPr lang="ru-RU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C:\Users\user\Desktop\ПОДГОТОВКА К СЕМИНАРУ\фото\photo_149149646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488" y="1958050"/>
            <a:ext cx="7649989" cy="45626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Pictures\велопробег-2016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754" y="476259"/>
            <a:ext cx="8213580" cy="59338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Pictures\кросс-2015\DSC_33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774" y="1532623"/>
            <a:ext cx="8526676" cy="45383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" y="365126"/>
            <a:ext cx="8439462" cy="1013969"/>
          </a:xfrm>
        </p:spPr>
        <p:txBody>
          <a:bodyPr/>
          <a:lstStyle/>
          <a:p>
            <a:pPr algn="ctr"/>
            <a:r>
              <a:rPr lang="ru-RU" dirty="0" smtClean="0"/>
              <a:t>            </a:t>
            </a:r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«КРОСС НАЦИИ-2016»</a:t>
            </a:r>
            <a:endParaRPr lang="ru-RU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896" y="955964"/>
            <a:ext cx="8249429" cy="51747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7298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5441" y="500042"/>
            <a:ext cx="720385" cy="603250"/>
          </a:xfrm>
          <a:prstGeom prst="rect">
            <a:avLst/>
          </a:prstGeom>
          <a:noFill/>
        </p:spPr>
      </p:pic>
      <p:pic>
        <p:nvPicPr>
          <p:cNvPr id="7" name="Picture 2" descr="C:\Users\Галина\Desktop\Ларькова_Пазлы\картинки для пазлов\3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000" t="6296" r="2778" b="52778"/>
          <a:stretch>
            <a:fillRect/>
          </a:stretch>
        </p:blipFill>
        <p:spPr bwMode="auto">
          <a:xfrm>
            <a:off x="7977712" y="409354"/>
            <a:ext cx="847384" cy="648000"/>
          </a:xfrm>
          <a:prstGeom prst="rect">
            <a:avLst/>
          </a:prstGeom>
          <a:noFill/>
        </p:spPr>
      </p:pic>
      <p:pic>
        <p:nvPicPr>
          <p:cNvPr id="9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46295" y="6102106"/>
            <a:ext cx="500339" cy="360000"/>
          </a:xfrm>
          <a:prstGeom prst="rect">
            <a:avLst/>
          </a:prstGeom>
          <a:noFill/>
        </p:spPr>
      </p:pic>
      <p:sp>
        <p:nvSpPr>
          <p:cNvPr id="5" name="TextBox 2"/>
          <p:cNvSpPr txBox="1"/>
          <p:nvPr/>
        </p:nvSpPr>
        <p:spPr>
          <a:xfrm>
            <a:off x="1350498" y="509666"/>
            <a:ext cx="6738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Лыжная база </a:t>
            </a:r>
            <a:endParaRPr lang="ru-RU" sz="48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\Desktop\ПОДГОТОВКА К СЕМИНАРУ\фото\photo_149149614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353" y="1425392"/>
            <a:ext cx="8230912" cy="48105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94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ОДГОТОВКА К СЕМИНАРУ\фото\photo_149149616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0215" y="3256316"/>
            <a:ext cx="4302177" cy="30522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Users\user\Desktop\ПОДГОТОВКА К СЕМИНАРУ\фото\photo_149149617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522" y="461154"/>
            <a:ext cx="4014698" cy="60279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46072" y="623454"/>
            <a:ext cx="3369360" cy="23414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9906" y="242036"/>
            <a:ext cx="6164188" cy="830997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Ледовый дворец</a:t>
            </a:r>
            <a:endParaRPr lang="ru-RU" sz="4800" b="1" dirty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user\Desktop\ПОДГОТОВКА К СЕМИНАРУ\фото\photo_14914962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725" y="1379094"/>
            <a:ext cx="8384368" cy="48867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2802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ПОДГОТОВКА К СЕМИНАРУ\фото\photo_149149629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7128" y="432203"/>
            <a:ext cx="4470365" cy="29722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9" name="Picture 3" descr="C:\Users\user\Desktop\ПОДГОТОВКА К СЕМИНАРУ\фото\photo_149149638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47" y="2743200"/>
            <a:ext cx="5469429" cy="36725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7763" y="568036"/>
            <a:ext cx="2800350" cy="1787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/>
          <p:cNvSpPr txBox="1"/>
          <p:nvPr/>
        </p:nvSpPr>
        <p:spPr>
          <a:xfrm>
            <a:off x="1072212" y="334369"/>
            <a:ext cx="6999576" cy="646331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Спортивная секция «Аллюр»</a:t>
            </a:r>
            <a:endParaRPr lang="ru-RU" sz="4800" b="1" dirty="0">
              <a:ln w="11430"/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8246295" y="6102106"/>
            <a:ext cx="500339" cy="360000"/>
          </a:xfrm>
          <a:prstGeom prst="rect">
            <a:avLst/>
          </a:prstGeom>
          <a:noFill/>
        </p:spPr>
      </p:pic>
      <p:pic>
        <p:nvPicPr>
          <p:cNvPr id="5122" name="Picture 2" descr="C:\Users\user\Desktop\ПОДГОТОВКА К СЕМИНАРУ\фото\photo_14914966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394" y="1019331"/>
            <a:ext cx="8425437" cy="54414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417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ПОДГОТОВКА К СЕМИНАРУ\фото\photo_149149659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5356" y="366934"/>
            <a:ext cx="5373037" cy="61406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ПОДГОТОВКА К СЕМИНАРУ\фото\photo_14914966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413" y="682506"/>
            <a:ext cx="8457213" cy="55251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70C0"/>
      </a:hlink>
      <a:folHlink>
        <a:srgbClr val="0091FE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772</TotalTime>
  <Words>69</Words>
  <Application>Microsoft Office PowerPoint</Application>
  <PresentationFormat>Экран (4:3)</PresentationFormat>
  <Paragraphs>19</Paragraphs>
  <Slides>24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Тема Office</vt:lpstr>
      <vt:lpstr>Презентация PowerPoint</vt:lpstr>
      <vt:lpstr>« От того, как прошло детство, кто вел ребенка за  руку в детские годы, что вошло в его разум и сердце окружающего мира – от этого в решающей степени зависит, каким человеком станет сегодняшний малыш».  В.А. Сухомлинский.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«Юбилейный» болельщики</vt:lpstr>
      <vt:lpstr>ИВАН ЧИШКАЛО с  ребятами</vt:lpstr>
      <vt:lpstr>Презентация PowerPoint</vt:lpstr>
      <vt:lpstr>ПОЖАРНАЯ ЧАСТЬ</vt:lpstr>
      <vt:lpstr>Презентация PowerPoint</vt:lpstr>
      <vt:lpstr>Презентация PowerPoint</vt:lpstr>
      <vt:lpstr>ТЕАТРАЛЬНАЯ СТУДИЯ </vt:lpstr>
      <vt:lpstr>Презентация PowerPoint</vt:lpstr>
      <vt:lpstr>ЛЕДОВЫЙ ДВОРЕЦ – БОЛЕЕМ ЗА              ХОККЕЙНУЮ КОМАНДУ</vt:lpstr>
      <vt:lpstr>Презентация PowerPoint</vt:lpstr>
      <vt:lpstr>Презентация PowerPoint</vt:lpstr>
      <vt:lpstr>Участие ребят и родителей в спортивно- массовых мероприятиях</vt:lpstr>
      <vt:lpstr>Презентация PowerPoint</vt:lpstr>
      <vt:lpstr>            «КРОСС НАЦИИ-2016»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Анастасия</cp:lastModifiedBy>
  <cp:revision>74</cp:revision>
  <dcterms:created xsi:type="dcterms:W3CDTF">2017-02-23T01:27:45Z</dcterms:created>
  <dcterms:modified xsi:type="dcterms:W3CDTF">2019-11-26T11:29:04Z</dcterms:modified>
</cp:coreProperties>
</file>