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9131" y="406855"/>
            <a:ext cx="5258250" cy="85639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Назовите углы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3392" t="19356" r="22798" b="58261"/>
          <a:stretch/>
        </p:blipFill>
        <p:spPr>
          <a:xfrm>
            <a:off x="818866" y="1263252"/>
            <a:ext cx="10760965" cy="25166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57180" t="41895" r="22798" b="39753"/>
          <a:stretch/>
        </p:blipFill>
        <p:spPr>
          <a:xfrm>
            <a:off x="2359131" y="4198492"/>
            <a:ext cx="4362929" cy="22483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57180" t="60060" r="22798" b="20947"/>
          <a:stretch/>
        </p:blipFill>
        <p:spPr>
          <a:xfrm>
            <a:off x="7178230" y="4198492"/>
            <a:ext cx="4251475" cy="226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20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6746" t="33955" r="27100" b="31903"/>
          <a:stretch/>
        </p:blipFill>
        <p:spPr>
          <a:xfrm>
            <a:off x="3682361" y="286781"/>
            <a:ext cx="5529877" cy="657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48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3619" y="235424"/>
            <a:ext cx="8915399" cy="1047466"/>
          </a:xfrm>
        </p:spPr>
        <p:txBody>
          <a:bodyPr>
            <a:normAutofit/>
          </a:bodyPr>
          <a:lstStyle/>
          <a:p>
            <a:r>
              <a:rPr lang="ru-RU" b="1" dirty="0" smtClean="0"/>
              <a:t>Назовите треугольники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3392" t="28498" r="57308" b="12920"/>
          <a:stretch/>
        </p:blipFill>
        <p:spPr>
          <a:xfrm>
            <a:off x="2589213" y="1282890"/>
            <a:ext cx="3152633" cy="53800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2098" t="49767" r="35700" b="22248"/>
          <a:stretch/>
        </p:blipFill>
        <p:spPr>
          <a:xfrm>
            <a:off x="5741846" y="1415016"/>
            <a:ext cx="5809730" cy="2838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26854" t="41371" r="59510" b="30271"/>
          <a:stretch/>
        </p:blipFill>
        <p:spPr>
          <a:xfrm>
            <a:off x="7481484" y="4253646"/>
            <a:ext cx="2071949" cy="242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777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2801" y="249072"/>
            <a:ext cx="8915399" cy="938284"/>
          </a:xfrm>
        </p:spPr>
        <p:txBody>
          <a:bodyPr/>
          <a:lstStyle/>
          <a:p>
            <a:r>
              <a:rPr lang="ru-RU" b="1" dirty="0" smtClean="0"/>
              <a:t>Задачи на чертежах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3812" t="21222" r="23952" b="13106"/>
          <a:stretch/>
        </p:blipFill>
        <p:spPr>
          <a:xfrm>
            <a:off x="3002507" y="1187356"/>
            <a:ext cx="7806519" cy="551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84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603" t="18796" r="23742" b="17771"/>
          <a:stretch/>
        </p:blipFill>
        <p:spPr>
          <a:xfrm>
            <a:off x="1905950" y="341194"/>
            <a:ext cx="9397686" cy="636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2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812" t="17490" r="25210" b="16091"/>
          <a:stretch/>
        </p:blipFill>
        <p:spPr>
          <a:xfrm>
            <a:off x="2208945" y="368490"/>
            <a:ext cx="8477252" cy="620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7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602" t="22528" r="24581" b="9935"/>
          <a:stretch/>
        </p:blipFill>
        <p:spPr>
          <a:xfrm>
            <a:off x="2169994" y="289254"/>
            <a:ext cx="8775509" cy="643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935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854" t="18797" r="23742" b="14039"/>
          <a:stretch/>
        </p:blipFill>
        <p:spPr>
          <a:xfrm>
            <a:off x="2157413" y="300250"/>
            <a:ext cx="8939734" cy="644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88837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</TotalTime>
  <Words>7</Words>
  <Application>Microsoft Office PowerPoint</Application>
  <PresentationFormat>Широкоэкранный</PresentationFormat>
  <Paragraphs>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Назовите углы</vt:lpstr>
      <vt:lpstr>Презентация PowerPoint</vt:lpstr>
      <vt:lpstr>Назовите треугольники</vt:lpstr>
      <vt:lpstr>Задачи на чертежах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Миронова</dc:creator>
  <cp:lastModifiedBy>Марина Миронова</cp:lastModifiedBy>
  <cp:revision>3</cp:revision>
  <dcterms:created xsi:type="dcterms:W3CDTF">2019-04-16T18:44:09Z</dcterms:created>
  <dcterms:modified xsi:type="dcterms:W3CDTF">2019-04-16T19:03:26Z</dcterms:modified>
</cp:coreProperties>
</file>