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96" r:id="rId3"/>
    <p:sldId id="269" r:id="rId4"/>
    <p:sldId id="270" r:id="rId5"/>
    <p:sldId id="271" r:id="rId6"/>
    <p:sldId id="286" r:id="rId7"/>
    <p:sldId id="287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DCC15-4624-445E-8B45-CD0F8E2EE207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7E9AC-AF65-4A11-B45D-2709329CC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23554" name="Picture 2" descr="C:\Documents and Settings\Администратор\Рабочий стол\Новая папка\depositphotos_128677328-stock-illustration-bright-purple-winter-knitted-hat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857628"/>
            <a:ext cx="2786082" cy="2789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sp>
        <p:nvSpPr>
          <p:cNvPr id="35844" name="AutoShape 4" descr="https://img12.postila.ru/resize?w=460&amp;src=%2Fdata%2F98%2F14%2F1a%2Fa3%2F98141aa377eb15a4ffdcffefd17ed534288d916309509bf78c7048ab09870df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s://www.superdecoupage.ru/wp-content/uploads/2016/12/kartinki-s-petuham-00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12" descr="https://doc4web.ru/uploads/files/16/16012/hello_html_5c00af7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929066"/>
            <a:ext cx="2286015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34832" name="Picture 16" descr="https://im0-tub-ru.yandex.net/i?id=b55a472063907a9d7b23ea4d4771f391-sr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F6F7"/>
              </a:clrFrom>
              <a:clrTo>
                <a:srgbClr val="FAF6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14818"/>
            <a:ext cx="241274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33794" name="Picture 2" descr="https://im0-tub-ru.yandex.net/i?id=f03e4cf553d3a7fa138b19cde0d2fd4e-sr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CEAEB"/>
              </a:clrFrom>
              <a:clrTo>
                <a:srgbClr val="ECEA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786322"/>
            <a:ext cx="3000396" cy="1846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32770" name="Picture 2" descr="https://im0-tub-ru.yandex.net/i?id=878608ec781f4fbc64f24c720191fd81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357694"/>
            <a:ext cx="1928826" cy="2074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932587/4471e87d-a437-45ff-a351-1ef6b2dbcb8e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143380"/>
            <a:ext cx="2461416" cy="2360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30724" name="Picture 4" descr="http://www.clipartbest.com/cliparts/yio/gqE/yiogqE75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4214818"/>
            <a:ext cx="1850984" cy="2288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29704" name="Picture 8" descr="https://im0-tub-ru.yandex.net/i?id=68b8ec605ea1cac92fe90878463ce11f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534655"/>
            <a:ext cx="2143140" cy="1960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aa4aef09979501e21f30da170ce569c7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357694"/>
            <a:ext cx="2714644" cy="2035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sp>
        <p:nvSpPr>
          <p:cNvPr id="27652" name="AutoShape 4" descr="https://i.pinimg.com/originals/4c/cc/eb/4cccebf7b8cbac338ebdc1c6721b041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5" name="AutoShape 7" descr="https://i.pinimg.com/originals/4c/cc/eb/4cccebf7b8cbac338ebdc1c6721b041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8" descr="https://im0-tub-ru.yandex.net/i?id=7df7c3c849c77b1260897fb3d0fcadbf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929066"/>
            <a:ext cx="2449604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9218" name="Picture 2" descr="https://w-dog.ru/wallpapers/11/19/51215140918538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093923"/>
            <a:ext cx="2928958" cy="2478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1026" name="Picture 2" descr="https://im0-tub-ru.yandex.net/i?id=1ff11e3a72162bf0ff5ce6eadc5d82ac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071942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d4270a5f72062da72c0ca9a6b2b1bf38-sr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500570"/>
            <a:ext cx="2571768" cy="2089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39938" name="Picture 2" descr="https://im0-tub-ru.yandex.net/i?id=8ad2e15e964454de99070893be7297a2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357694"/>
            <a:ext cx="2286016" cy="2194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6" name="Picture 2" descr="https://im0-tub-ru.yandex.net/i?id=ea7e61120cbe3b090c03e44002669fda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86256"/>
            <a:ext cx="2286016" cy="2385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5" name="Picture 13" descr="http://ramki-photoshop.ru/prazdnik/prazdnik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61285">
            <a:off x="1620993" y="4310750"/>
            <a:ext cx="1643074" cy="2124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5" name="Picture 4" descr="https://im0-tub-ru.yandex.net/i?id=27ddc3d7ac0f0028bccbd6f6c3d28bff-l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9702">
            <a:off x="1277501" y="3878850"/>
            <a:ext cx="2173595" cy="2959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6" name="Picture 4" descr="http://alenushka.moy.su/images/road-exercise-0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643446"/>
            <a:ext cx="2804929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Новая папка\medved-kartinki-dlja-detej-medvezhonok-kartinki-dlja-detej-1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01980"/>
            <a:ext cx="4572000" cy="5456020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Новая папка\Santa_Bag_Transparent_PNG_Clip_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84269"/>
            <a:ext cx="4286280" cy="4373731"/>
          </a:xfrm>
          <a:prstGeom prst="rect">
            <a:avLst/>
          </a:prstGeom>
          <a:noFill/>
        </p:spPr>
      </p:pic>
      <p:pic>
        <p:nvPicPr>
          <p:cNvPr id="9" name="Picture 2" descr="https://rudenko-luch11.edumsko.ru/uploads/39700/39650/section/959777/0_faf9e_5be0dca3_orig.png?15429092403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357694"/>
            <a:ext cx="2643206" cy="2299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59</cp:revision>
  <dcterms:created xsi:type="dcterms:W3CDTF">2019-04-15T15:38:12Z</dcterms:created>
  <dcterms:modified xsi:type="dcterms:W3CDTF">2019-11-26T18:58:09Z</dcterms:modified>
</cp:coreProperties>
</file>