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1" r:id="rId5"/>
    <p:sldId id="259" r:id="rId6"/>
    <p:sldId id="260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3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69D0-048C-40C7-99BF-1A65E50F30FE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9C42B-40D4-47F0-AE0C-36FDDB59E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69D0-048C-40C7-99BF-1A65E50F30FE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9C42B-40D4-47F0-AE0C-36FDDB59E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69D0-048C-40C7-99BF-1A65E50F30FE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9C42B-40D4-47F0-AE0C-36FDDB59E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69D0-048C-40C7-99BF-1A65E50F30FE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9C42B-40D4-47F0-AE0C-36FDDB59E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69D0-048C-40C7-99BF-1A65E50F30FE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9C42B-40D4-47F0-AE0C-36FDDB59E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69D0-048C-40C7-99BF-1A65E50F30FE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9C42B-40D4-47F0-AE0C-36FDDB59E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69D0-048C-40C7-99BF-1A65E50F30FE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9C42B-40D4-47F0-AE0C-36FDDB59E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69D0-048C-40C7-99BF-1A65E50F30FE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9C42B-40D4-47F0-AE0C-36FDDB59E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69D0-048C-40C7-99BF-1A65E50F30FE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9C42B-40D4-47F0-AE0C-36FDDB59E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69D0-048C-40C7-99BF-1A65E50F30FE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9C42B-40D4-47F0-AE0C-36FDDB59E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69D0-048C-40C7-99BF-1A65E50F30FE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9C42B-40D4-47F0-AE0C-36FDDB59E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969D0-048C-40C7-99BF-1A65E50F30FE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9C42B-40D4-47F0-AE0C-36FDDB59E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260648"/>
            <a:ext cx="7596336" cy="2376264"/>
          </a:xfrm>
        </p:spPr>
        <p:txBody>
          <a:bodyPr>
            <a:noAutofit/>
          </a:bodyPr>
          <a:lstStyle/>
          <a:p>
            <a:pPr algn="l">
              <a:tabLst>
                <a:tab pos="8343900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Радмила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03.06.1999 г. рождения)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Обучается в КОУ«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Нефтеюганская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школа-интернат для обучающихся с ограниченными возможностями» с 09.09.2008 г. (протокол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психолого-медико-педагогического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обследования от 03.09.2008 года № 02).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F:\Мои документы\105NIKON\DSCN50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1296075" cy="17281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2564904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 поступления    в данное  учреждение находилась на домашнем обучении в МОУ      «Начальная школа детский сад № 24», МОУ «Начальная школа №1», БС(к)ОУ VII вида «Начальная школа № 7». С 2011 г. обучается индивидуально на дому по состоянию здоровья.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Основание –реактивные состояния,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F-7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Заключение ПМПК от28сентября 2016г-обучение по адаптированной образовательной программе для обучающихся с умеренной умственной отсталостью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Форма обучения –на дому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noFill/>
          <a:ln w="3810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05463"/>
            <a:ext cx="8229600" cy="72008"/>
          </a:xfrm>
          <a:solidFill>
            <a:srgbClr val="92D050"/>
          </a:solidFill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60648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zh-CN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zh-CN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zh-CN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zh-CN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zh-CN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zh-CN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04664"/>
            <a:ext cx="792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2008-2010г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Радмила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обучалась в школе, в 2011г  переведена на домашнее обучение.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Радмилу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я обучаю с 2013 г, училась она в 3кл по индивидуальной программе.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2016-2017 учебном году учится в 8классе  по адаптированной образовательной программе для обучающихся с УО (ИН).     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Один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 в неделю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Радмила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занимается с  психологом Васильевой Ф.Х.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noFill/>
          <a:ln w="3810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3068960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lang="ru-RU" altLang="zh-CN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1.Сформировать у обучающейся  необходимый  уровень  знаний умений и навыков по предметам с учетом её психофизических возможностей;</a:t>
            </a:r>
            <a:endParaRPr lang="ru-RU" altLang="zh-CN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2.Сформировать на доступному ровне простейшие навыки счета, чтения, письма, представления о природе и окружающем мире, развивать творческие умения средствами предметной и игровой деятельности.</a:t>
            </a:r>
            <a:endParaRPr lang="ru-RU" altLang="zh-CN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3.Сформировать навыки социального поведения, знания о себе (гигиена, самообслуживание), других людях, об окружающем </a:t>
            </a:r>
            <a:r>
              <a:rPr lang="ru-RU" altLang="zh-CN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микросоциуме</a:t>
            </a:r>
            <a:r>
              <a:rPr lang="ru-RU" altLang="zh-CN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7666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Ежегодно  в феврале проходит обследование и получает лечение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Центре патологии речи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нейрореабилитации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городе Йошкар-Ола  Республики Марий Эл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Созданные условия для обучения на дому  соответствуют нормам </a:t>
            </a:r>
            <a:r>
              <a:rPr lang="ru-RU" sz="24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Условия  для уроков нормальные , имеется парта, всё необходимое для учёбы.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Радмила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посещает Центр реабилитации инвалидов «Детство», спортивную секцию в плавательном бассейне «Сибиряк». В 2015 -16г участвовала в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спортивном фестивале «Преодоление» г. Нефтеюганска,  посвященном Международному дню инвалидов и заняла 3 место по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дартсу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Совместно с родителями  бываем на экскурсиях в музее, библиотеке.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noFill/>
          <a:ln w="3810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lvl="0"/>
            <a:r>
              <a:rPr lang="ru-RU" altLang="zh-CN" sz="3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31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</a:t>
            </a:r>
            <a:r>
              <a:rPr lang="ru-RU" altLang="zh-CN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altLang="zh-CN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Читает по слогам, допускает ошибки, смысл прочитанного понимает частично,  дает односложные ответы на вопросы. Стихи заучивает наизусть долго и на короткий срок,   (в ноябре 2015г  на конкурсе чтецов в  неделе для начальных классов «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Букварёнок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» заняла 2 место).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Словарный запас ограничен обиходно-бытовым уровнем лексики. Наблюдаются многократные повторения  отдельных слов.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Письменные работы выполняет под контролем взрослого с соблюдением орфографического режима.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Под диктовку  пишет, иногда нарушает границы слов и предложений (комбинирует), допускает замену одних букв другими. 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Сравнивает предметы  по цвету, форме, размеру. С обучающей помощью взрослого решает примеры на сложение и вычитание круглых сотен и десятков в пределах 1000 на калькуляторе.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noFill/>
          <a:ln w="3810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8"/>
          </a:xfrm>
        </p:spPr>
        <p:txBody>
          <a:bodyPr>
            <a:normAutofit fontScale="32500" lnSpcReduction="20000"/>
          </a:bodyPr>
          <a:lstStyle/>
          <a:p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 отношениях с взрослыми соблюдает субординацию под контролем. На замечания педагога реагирует в зависимости от эмоционального и физического состояния.</a:t>
            </a:r>
          </a:p>
          <a:p>
            <a:pPr algn="just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Радмилы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в течение учебного дня характерны частая смена настроения - от спокойного до необоснованно веселого. На фоне гормональных изменений в организме  проявляется  агрессия в  поведении  девочки, крик, отказ от работы, перестаёт следить за своим внешним видом иногда  становится неуправляемой, может толкнуть, порезать вещи,  выкинуть в окно, ей необходим постоянный контроль взрослых. Были случаи  дневного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энуреза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, со слов родственников.</a:t>
            </a:r>
          </a:p>
          <a:p>
            <a:pPr algn="just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Обучающаяся нуждается в опеке и поддержке со стороны взрослых.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noFill/>
          <a:ln w="3810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Коррекционная работа по воспитанию и обучению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Радмилы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даёт  незначительную положительную динамику. </a:t>
            </a:r>
          </a:p>
          <a:p>
            <a:pPr algn="just"/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Коррекционно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- развивающую работу необходимо направить на формирование адекватных моделей поведения в обществе, эмоциональной стороны речи, умения связно высказываться  развёрнутыми предложениями, моделей построения доброжелательных позитивных взаимоотношений  окружающими людьми. 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Проработав в 2016-2017г, в следующем учебном году предполагаю  продолж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ить </a:t>
            </a:r>
            <a:r>
              <a:rPr lang="ru-RU" sz="3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обучение  индивидуально на дому в 9классе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 индивидуальной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адаптирован-ной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программе обучения.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noFill/>
          <a:ln w="3810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Фотографии\Жемчужина соревнования\P11604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708920"/>
            <a:ext cx="2448272" cy="1834197"/>
          </a:xfrm>
          <a:prstGeom prst="rect">
            <a:avLst/>
          </a:prstGeom>
          <a:noFill/>
        </p:spPr>
      </p:pic>
      <p:pic>
        <p:nvPicPr>
          <p:cNvPr id="1026" name="Picture 2" descr="F:\Мои документы\105NIKON\DSCN50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2656"/>
            <a:ext cx="1602101" cy="2136247"/>
          </a:xfrm>
          <a:prstGeom prst="rect">
            <a:avLst/>
          </a:prstGeom>
          <a:noFill/>
        </p:spPr>
      </p:pic>
      <p:pic>
        <p:nvPicPr>
          <p:cNvPr id="5" name="Рисунок 4" descr="F:\Мои документы\Рада Новый год\DSCN385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365104"/>
            <a:ext cx="216024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F:\Мои документы\Рада ноябрь 2015\P116015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4653136"/>
            <a:ext cx="2208245" cy="1656184"/>
          </a:xfrm>
          <a:prstGeom prst="rect">
            <a:avLst/>
          </a:prstGeom>
          <a:noFill/>
        </p:spPr>
      </p:pic>
      <p:pic>
        <p:nvPicPr>
          <p:cNvPr id="2" name="Picture 2" descr="F:\Мои документы\фотографии ноябрь-декабрь 2015\Жемчужина\P116047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332656"/>
            <a:ext cx="1620180" cy="2160240"/>
          </a:xfrm>
          <a:prstGeom prst="rect">
            <a:avLst/>
          </a:prstGeom>
          <a:noFill/>
        </p:spPr>
      </p:pic>
      <p:pic>
        <p:nvPicPr>
          <p:cNvPr id="8" name="Picture 2" descr="DSCN452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2564904"/>
            <a:ext cx="2160240" cy="162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F:\Мои документы\DCIM\102NIKON\Рада\DSCN442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2" y="260649"/>
            <a:ext cx="1656184" cy="2208364"/>
          </a:xfrm>
          <a:prstGeom prst="rect">
            <a:avLst/>
          </a:prstGeom>
          <a:noFill/>
        </p:spPr>
      </p:pic>
      <p:pic>
        <p:nvPicPr>
          <p:cNvPr id="11" name="Picture 2" descr="F:\Мои документы\DCIM\103NIKON\мои фото\P118004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28184" y="2492896"/>
            <a:ext cx="2592288" cy="1944216"/>
          </a:xfrm>
          <a:prstGeom prst="rect">
            <a:avLst/>
          </a:prstGeom>
          <a:noFill/>
        </p:spPr>
      </p:pic>
      <p:pic>
        <p:nvPicPr>
          <p:cNvPr id="3" name="Picture 2" descr="F:\Мои документы\музей 2015\P1160083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44208" y="548680"/>
            <a:ext cx="2400267" cy="1800200"/>
          </a:xfrm>
          <a:prstGeom prst="rect">
            <a:avLst/>
          </a:prstGeom>
          <a:noFill/>
        </p:spPr>
      </p:pic>
      <p:pic>
        <p:nvPicPr>
          <p:cNvPr id="7" name="Picture 2" descr="F:\Мои документы\Театр 2016 Рада\P118010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699792" y="4581128"/>
            <a:ext cx="2088232" cy="1566174"/>
          </a:xfrm>
          <a:prstGeom prst="rect">
            <a:avLst/>
          </a:prstGeom>
          <a:noFill/>
        </p:spPr>
      </p:pic>
      <p:pic>
        <p:nvPicPr>
          <p:cNvPr id="10" name="Picture 2" descr="D:\Радмила\P1180052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932040" y="4437112"/>
            <a:ext cx="1404156" cy="187220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noFill/>
          <a:ln w="3810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500</TotalTime>
  <Words>435</Words>
  <Application>Microsoft Office PowerPoint</Application>
  <PresentationFormat>Экран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          Ф. Радмила                     (03.06.1999 г. рождения) Обучается в КОУ«Нефтеюганская школа-интернат для обучающихся с ограниченными возможностями» с 09.09.2008 г. (протокол психолого-медико-педагогического обследования от 03.09.2008 года № 02). </vt:lpstr>
      <vt:lpstr>Презентация PowerPoint</vt:lpstr>
      <vt:lpstr>Презентация PowerPoint</vt:lpstr>
      <vt:lpstr> Результат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Фаттахова Радмила Маратовна 03.06.1999 года рождения,. Обучается в КОУ«Нефтеюганская школа-интернат для обучающихся с ограниченными возможностями здоровья» с 09.09.2008 г., (протокол психолого-медико-педагогического обследования от 03.09.2008 года № 02). До поступления в данное учреждение находилась на домашнем обучении в МОУ «Начальная школа детский сад № 24», МОУ «Начальная школа №1», БС(к)ОУ VII вида «Начальная школа № 7».   С 2011 г. обучается индивидуально на дому по состоянию здоровья. В 2016-2017 учебном году обучается в 8классе по индивидуальной адаптированной программе обучения детей с умеренной и тяжёлой умственной отсталостью. </dc:title>
  <dc:creator>Неля</dc:creator>
  <cp:lastModifiedBy>Неля</cp:lastModifiedBy>
  <cp:revision>89</cp:revision>
  <dcterms:created xsi:type="dcterms:W3CDTF">2017-03-09T19:01:07Z</dcterms:created>
  <dcterms:modified xsi:type="dcterms:W3CDTF">2019-11-26T20:26:44Z</dcterms:modified>
</cp:coreProperties>
</file>