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2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960E11C2-8FCF-4FB4-B9D5-AEF02C80F314}">
          <p14:sldIdLst>
            <p14:sldId id="257"/>
            <p14:sldId id="258"/>
            <p14:sldId id="259"/>
            <p14:sldId id="260"/>
            <p14:sldId id="261"/>
            <p14:sldId id="263"/>
            <p14:sldId id="262"/>
            <p14:sldId id="264"/>
            <p14:sldId id="265"/>
            <p14:sldId id="266"/>
            <p14:sldId id="26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795320" cy="4413631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Инновационные формы физкультурно-оздоровительной работы.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63888" y="4365104"/>
            <a:ext cx="69046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Подготовила: Сергеева Л.И.</a:t>
            </a:r>
          </a:p>
          <a:p>
            <a:r>
              <a:rPr lang="ru-RU" dirty="0" smtClean="0"/>
              <a:t>Воспитатель первой квалификационной категории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6713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Вывод.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556792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rgbClr val="002060"/>
                </a:solidFill>
              </a:rPr>
              <a:t>1. У детей повышается интерес к 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>
                <a:solidFill>
                  <a:srgbClr val="002060"/>
                </a:solidFill>
              </a:rPr>
              <a:t>занятиям.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2060"/>
                </a:solidFill>
              </a:rPr>
              <a:t>2. Увеличивается уровень их физической подготовленности, </a:t>
            </a:r>
            <a:r>
              <a:rPr lang="ru-RU" sz="2400" dirty="0" smtClean="0">
                <a:solidFill>
                  <a:srgbClr val="002060"/>
                </a:solidFill>
              </a:rPr>
              <a:t>развиваются физические </a:t>
            </a:r>
            <a:r>
              <a:rPr lang="ru-RU" sz="2400" u="sng" dirty="0" smtClean="0">
                <a:solidFill>
                  <a:srgbClr val="002060"/>
                </a:solidFill>
              </a:rPr>
              <a:t>качества</a:t>
            </a:r>
            <a:r>
              <a:rPr lang="ru-RU" sz="2400" dirty="0" smtClean="0">
                <a:solidFill>
                  <a:srgbClr val="002060"/>
                </a:solidFill>
              </a:rPr>
              <a:t>: мышечная сила, ловкость, выносливость, гибкость;</a:t>
            </a:r>
            <a:endParaRPr lang="ru-RU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400" dirty="0">
                <a:solidFill>
                  <a:srgbClr val="002060"/>
                </a:solidFill>
              </a:rPr>
              <a:t>3. Развиваются психические </a:t>
            </a:r>
            <a:r>
              <a:rPr lang="ru-RU" sz="2400" u="sng" dirty="0">
                <a:solidFill>
                  <a:srgbClr val="002060"/>
                </a:solidFill>
              </a:rPr>
              <a:t>качества</a:t>
            </a:r>
            <a:r>
              <a:rPr lang="ru-RU" sz="2400" dirty="0">
                <a:solidFill>
                  <a:srgbClr val="002060"/>
                </a:solidFill>
              </a:rPr>
              <a:t>: внимание, память, воображение, умственные способности.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2060"/>
                </a:solidFill>
              </a:rPr>
              <a:t>4. Происходит воспитание нравственных качеств, коммуникабельности.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2060"/>
                </a:solidFill>
              </a:rPr>
              <a:t>5. </a:t>
            </a:r>
            <a:r>
              <a:rPr lang="ru-RU" sz="2400" dirty="0" smtClean="0">
                <a:solidFill>
                  <a:srgbClr val="002060"/>
                </a:solidFill>
              </a:rPr>
              <a:t>Укрепляется костно-мышечная система.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6</a:t>
            </a:r>
            <a:r>
              <a:rPr lang="ru-RU" sz="2400" dirty="0">
                <a:solidFill>
                  <a:srgbClr val="002060"/>
                </a:solidFill>
              </a:rPr>
              <a:t>. </a:t>
            </a:r>
            <a:r>
              <a:rPr lang="ru-RU" sz="2400" dirty="0" smtClean="0">
                <a:solidFill>
                  <a:srgbClr val="002060"/>
                </a:solidFill>
              </a:rPr>
              <a:t>Создаются  условия </a:t>
            </a:r>
            <a:r>
              <a:rPr lang="ru-RU" sz="2400" dirty="0">
                <a:solidFill>
                  <a:srgbClr val="002060"/>
                </a:solidFill>
              </a:rPr>
              <a:t>для положительного психоэмоционального состояния </a:t>
            </a:r>
            <a:r>
              <a:rPr lang="ru-RU" sz="2400" dirty="0" smtClean="0">
                <a:solidFill>
                  <a:srgbClr val="002060"/>
                </a:solidFill>
              </a:rPr>
              <a:t>детей.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141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556792"/>
            <a:ext cx="8229600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6000" dirty="0" smtClean="0">
                <a:solidFill>
                  <a:srgbClr val="002060"/>
                </a:solidFill>
              </a:rPr>
              <a:t>Спасибо за внимание!</a:t>
            </a:r>
            <a:endParaRPr lang="ru-RU" sz="6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822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8291264" cy="5289451"/>
          </a:xfrm>
        </p:spPr>
        <p:txBody>
          <a:bodyPr>
            <a:normAutofit/>
          </a:bodyPr>
          <a:lstStyle/>
          <a:p>
            <a:pPr indent="0" algn="ctr">
              <a:spcBef>
                <a:spcPts val="1125"/>
              </a:spcBef>
              <a:spcAft>
                <a:spcPts val="1125"/>
              </a:spcAft>
              <a:buNone/>
            </a:pPr>
            <a:r>
              <a:rPr lang="ru-RU" sz="2800" i="1" dirty="0" smtClean="0">
                <a:solidFill>
                  <a:srgbClr val="111111"/>
                </a:solidFill>
                <a:latin typeface="Arial"/>
                <a:ea typeface="Times New Roman"/>
              </a:rPr>
              <a:t>   </a:t>
            </a:r>
            <a:endParaRPr lang="ru-RU" sz="2800" i="1" dirty="0">
              <a:effectLst/>
              <a:latin typeface="Times New Roman"/>
              <a:ea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 flipH="1">
            <a:off x="1763688" y="1484784"/>
            <a:ext cx="514003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7030A0"/>
                </a:solidFill>
              </a:rPr>
              <a:t>Чтобы сделать ребенка</a:t>
            </a:r>
          </a:p>
          <a:p>
            <a:pPr algn="ctr"/>
            <a:r>
              <a:rPr lang="ru-RU" sz="2800" b="1" i="1" dirty="0">
                <a:solidFill>
                  <a:srgbClr val="7030A0"/>
                </a:solidFill>
              </a:rPr>
              <a:t>умным и рассудительным,</a:t>
            </a:r>
          </a:p>
          <a:p>
            <a:pPr algn="ctr"/>
            <a:r>
              <a:rPr lang="ru-RU" sz="2800" b="1" i="1" dirty="0">
                <a:solidFill>
                  <a:srgbClr val="7030A0"/>
                </a:solidFill>
              </a:rPr>
              <a:t>сделайте его крепким и здоровым:</a:t>
            </a:r>
          </a:p>
          <a:p>
            <a:pPr algn="ctr"/>
            <a:r>
              <a:rPr lang="ru-RU" sz="2800" b="1" i="1" dirty="0">
                <a:solidFill>
                  <a:srgbClr val="7030A0"/>
                </a:solidFill>
              </a:rPr>
              <a:t>пусть он работает, действует,</a:t>
            </a:r>
          </a:p>
          <a:p>
            <a:pPr algn="ctr"/>
            <a:r>
              <a:rPr lang="ru-RU" sz="2800" b="1" i="1" dirty="0">
                <a:solidFill>
                  <a:srgbClr val="7030A0"/>
                </a:solidFill>
              </a:rPr>
              <a:t>бегает, кричит, пусть он</a:t>
            </a:r>
          </a:p>
          <a:p>
            <a:pPr algn="ctr"/>
            <a:r>
              <a:rPr lang="ru-RU" sz="2800" b="1" i="1" dirty="0">
                <a:solidFill>
                  <a:srgbClr val="7030A0"/>
                </a:solidFill>
              </a:rPr>
              <a:t>находится в постоянном движении!</a:t>
            </a:r>
          </a:p>
          <a:p>
            <a:pPr algn="ctr"/>
            <a:r>
              <a:rPr lang="ru-RU" sz="2800" b="1" i="1" dirty="0" smtClean="0">
                <a:solidFill>
                  <a:srgbClr val="7030A0"/>
                </a:solidFill>
              </a:rPr>
              <a:t>                            </a:t>
            </a:r>
          </a:p>
          <a:p>
            <a:pPr algn="ctr"/>
            <a:r>
              <a:rPr lang="ru-RU" sz="2800" b="1" i="1" dirty="0">
                <a:solidFill>
                  <a:srgbClr val="7030A0"/>
                </a:solidFill>
              </a:rPr>
              <a:t> </a:t>
            </a:r>
            <a:r>
              <a:rPr lang="ru-RU" sz="2800" b="1" i="1" dirty="0" smtClean="0">
                <a:solidFill>
                  <a:srgbClr val="7030A0"/>
                </a:solidFill>
              </a:rPr>
              <a:t>                          Жан-Жак Руссо</a:t>
            </a:r>
            <a:endParaRPr lang="ru-RU" sz="28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113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Актуальность.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К сожалению, статистика свидетельствует, что в течение последних лет состояние здоровья наших детей катастрофически ухудшается. В подавляющем большинстве дети, начиная с дошкольного возраста, уже страдают дефицитом движений и сниженным иммунитетом. Поэтому встал вопрос о серьёзных изменениях в деятельности образовательных учреждений. Именно в дошкольном детстве происходит формирование стойкого интереса к занятиям физической культуры и спорта.</a:t>
            </a:r>
          </a:p>
          <a:p>
            <a:pPr marL="0" indent="0">
              <a:buNone/>
            </a:pP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724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i="1" u="sng" dirty="0" smtClean="0">
                <a:solidFill>
                  <a:schemeClr val="tx2">
                    <a:lumMod val="50000"/>
                  </a:schemeClr>
                </a:solidFill>
              </a:rPr>
              <a:t>Инновационные формы физкультурно-оздоровительной работы.</a:t>
            </a:r>
            <a:endParaRPr lang="ru-RU" sz="3600" i="1" u="sng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FF0000"/>
                </a:solidFill>
              </a:rPr>
              <a:t>Игровой </a:t>
            </a:r>
            <a:r>
              <a:rPr lang="ru-RU" b="1" dirty="0" err="1" smtClean="0">
                <a:solidFill>
                  <a:srgbClr val="FF0000"/>
                </a:solidFill>
              </a:rPr>
              <a:t>стретчинг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err="1">
                <a:solidFill>
                  <a:schemeClr val="tx2">
                    <a:lumMod val="50000"/>
                  </a:schemeClr>
                </a:solidFill>
              </a:rPr>
              <a:t>Стретчингом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 называется метод, с помощью которого можно легко и эффективно развить подвижность мышц тела, суставов, не опасаясь переломов. Иными словами, это способ, позволяющий естественным путём растянуть мышцы, так же он позволяет выделять ту или иную группы мышц и тренировать лишь её. </a:t>
            </a:r>
          </a:p>
        </p:txBody>
      </p:sp>
    </p:spTree>
    <p:extLst>
      <p:ext uri="{BB962C8B-B14F-4D97-AF65-F5344CB8AC3E}">
        <p14:creationId xmlns:p14="http://schemas.microsoft.com/office/powerpoint/2010/main" val="3568580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Игровой самомассаж.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Является основой для закаливания и оздоровления детского организма. Выполняя упражнения самомассажа в игровой форме, дети получают радость и хорошее настроение. Такие упражнения способствуют формированию у ребенка сознательного стремления к здоровью,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развитию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навыков собственного оздоровления. Можно использовать нестандартное оборудование. (массажные мячики, грецкие орехи, шишки и т. п.)</a:t>
            </a:r>
          </a:p>
        </p:txBody>
      </p:sp>
    </p:spTree>
    <p:extLst>
      <p:ext uri="{BB962C8B-B14F-4D97-AF65-F5344CB8AC3E}">
        <p14:creationId xmlns:p14="http://schemas.microsoft.com/office/powerpoint/2010/main" val="149331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Занятия на </a:t>
            </a:r>
            <a:r>
              <a:rPr lang="ru-RU" sz="3600" b="1" dirty="0" err="1" smtClean="0">
                <a:solidFill>
                  <a:srgbClr val="FF0000"/>
                </a:solidFill>
              </a:rPr>
              <a:t>фитболах</a:t>
            </a:r>
            <a:r>
              <a:rPr lang="ru-RU" sz="3600" b="1" dirty="0" smtClean="0">
                <a:solidFill>
                  <a:srgbClr val="FF0000"/>
                </a:solidFill>
              </a:rPr>
              <a:t>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Программа занятий на таких мячах уникальна по своему воздействию на организм занимающихся. Главная цель упражнений – укрепление опорно-двигательного аппарата, создание мышечного корсета, улучшение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подвижности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в суставах, создание оптимальных условий для развития интеллектуальной и эмоционально-волевой сферы ребенка. При выполнении физических упражнений на мячах одновременно включаются двигательный, вестибулярный, зрительный и тактильный анализаторы, что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усиливает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положительный эффект от занятий.</a:t>
            </a:r>
          </a:p>
          <a:p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8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Хата йога.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Комплексы упражнений с использованием хата йоги основаны на динамических и статистических упражнений с расслаблением и дыхательной гимнастики. Специалистами доказано, что определенные положения тела, приводят к существенным функциональным и биохимическим сдвигам в организме. В системе хата-йоги имеются различные упражнения, предназначенные для укрепления всех систем организма. </a:t>
            </a:r>
          </a:p>
        </p:txBody>
      </p:sp>
    </p:spTree>
    <p:extLst>
      <p:ext uri="{BB962C8B-B14F-4D97-AF65-F5344CB8AC3E}">
        <p14:creationId xmlns:p14="http://schemas.microsoft.com/office/powerpoint/2010/main" val="1891792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«Час» двигательного творчества.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Организуется в физкультурном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зале.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Дети имеют возможность сами выбрать вид двигательной деятельности, спортивный инвентарь, партнера и т. д., другими словами, дети могут почувствовать себя хозяевами в спортивном зале, освоить его пространство.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1316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Детская степ-аэробика.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Особенностью степ – аэробики является использование специальной степ – 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</a:rPr>
              <a:t>платформы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r>
              <a:rPr lang="ru-RU" i="1" dirty="0" err="1" smtClean="0">
                <a:solidFill>
                  <a:schemeClr val="accent1">
                    <a:lumMod val="50000"/>
                  </a:schemeClr>
                </a:solidFill>
              </a:rPr>
              <a:t>«Степ</a:t>
            </a:r>
            <a:r>
              <a:rPr lang="ru-RU" i="1" dirty="0">
                <a:solidFill>
                  <a:schemeClr val="accent1">
                    <a:lumMod val="50000"/>
                  </a:schemeClr>
                </a:solidFill>
              </a:rPr>
              <a:t>»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 в переводе с английского </a:t>
            </a:r>
            <a:r>
              <a:rPr lang="ru-RU" i="1" dirty="0">
                <a:solidFill>
                  <a:schemeClr val="accent1">
                    <a:lumMod val="50000"/>
                  </a:schemeClr>
                </a:solidFill>
              </a:rPr>
              <a:t>«шаг»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</a:rPr>
              <a:t>напрыгивание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на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платформу,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спрыгивание.Ее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можно использовать для выполнения упражнений для брюшного пресса, спины и т. д. Это нестандартное оборудование способствует формированию осанки,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</a:rPr>
              <a:t>костно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–мышечного корсета; развитию координации движений; укреплению сердечно – сосудистой и развитию дыхательной системы, умению ритмически согласованно выполнять простые движения.</a:t>
            </a:r>
          </a:p>
        </p:txBody>
      </p:sp>
    </p:spTree>
    <p:extLst>
      <p:ext uri="{BB962C8B-B14F-4D97-AF65-F5344CB8AC3E}">
        <p14:creationId xmlns:p14="http://schemas.microsoft.com/office/powerpoint/2010/main" val="1906241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389</Words>
  <Application>Microsoft Office PowerPoint</Application>
  <PresentationFormat>Экран (4:3)</PresentationFormat>
  <Paragraphs>35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Инновационные формы физкультурно-оздоровительной работы.</vt:lpstr>
      <vt:lpstr>Презентация PowerPoint</vt:lpstr>
      <vt:lpstr>Актуальность.</vt:lpstr>
      <vt:lpstr>Инновационные формы физкультурно-оздоровительной работы.</vt:lpstr>
      <vt:lpstr>Игровой самомассаж.</vt:lpstr>
      <vt:lpstr>Занятия на фитболах.</vt:lpstr>
      <vt:lpstr>Хата йога.</vt:lpstr>
      <vt:lpstr>«Час» двигательного творчества.</vt:lpstr>
      <vt:lpstr>Детская степ-аэробика.</vt:lpstr>
      <vt:lpstr>Вывод.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 Windows</cp:lastModifiedBy>
  <cp:revision>28</cp:revision>
  <dcterms:created xsi:type="dcterms:W3CDTF">2019-11-18T12:06:30Z</dcterms:created>
  <dcterms:modified xsi:type="dcterms:W3CDTF">2019-11-19T02:14:38Z</dcterms:modified>
</cp:coreProperties>
</file>