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sldIdLst>
    <p:sldId id="256" r:id="rId3"/>
    <p:sldId id="257" r:id="rId4"/>
    <p:sldId id="266" r:id="rId5"/>
    <p:sldId id="270" r:id="rId6"/>
    <p:sldId id="272" r:id="rId7"/>
    <p:sldId id="273" r:id="rId8"/>
    <p:sldId id="285" r:id="rId9"/>
    <p:sldId id="288" r:id="rId10"/>
    <p:sldId id="290" r:id="rId11"/>
    <p:sldId id="291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51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81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817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600" spc="-9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206876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62626"/>
                </a:solidFill>
                <a:latin typeface="+mj-lt"/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 defTabSz="685800"/>
            <a:fld id="{68B1F565-4463-4EAB-B27D-0B566EA320E2}" type="datetimeFigureOut">
              <a:rPr lang="ru-RU" smtClean="0"/>
              <a:pPr defTabSz="68580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 defTabSz="68580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 defTabSz="685800"/>
            <a:fld id="{0AF3829F-B01A-4F55-951F-D981611B7355}" type="slidenum">
              <a:rPr lang="ru-RU" smtClean="0"/>
              <a:pPr defTabSz="6858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656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26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204209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6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8134"/>
            <a:ext cx="3497580" cy="376732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498" y="1998134"/>
            <a:ext cx="3497580" cy="376732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99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40467"/>
            <a:ext cx="349758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165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53084"/>
            <a:ext cx="3497580" cy="32004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706" y="2038435"/>
            <a:ext cx="349758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165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5706" y="2750990"/>
            <a:ext cx="3497580" cy="32004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50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838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72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50">
                <a:solidFill>
                  <a:srgbClr val="262626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 defTabSz="685800"/>
            <a:fld id="{0AF3829F-B01A-4F55-951F-D981611B7355}" type="slidenum">
              <a:rPr lang="ru-RU" smtClean="0"/>
              <a:pPr defTabSz="6858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207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75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600"/>
              </a:spcBef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050">
                <a:solidFill>
                  <a:srgbClr val="262626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 defTabSz="685800"/>
            <a:fld id="{68B1F565-4463-4EAB-B27D-0B566EA320E2}" type="datetimeFigureOut">
              <a:rPr lang="ru-RU" smtClean="0"/>
              <a:pPr defTabSz="685800"/>
              <a:t>26.11.2019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 defTabSz="685800"/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 defTabSz="685800"/>
            <a:fld id="{0AF3829F-B01A-4F55-951F-D981611B7355}" type="slidenum">
              <a:rPr lang="ru-RU" smtClean="0"/>
              <a:pPr defTabSz="6858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888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48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4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45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39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047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09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42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576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tx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925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E6B5B9C-0B8A-469C-8EDC-ECDF4F950270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EBA5356-DBFE-4336-A4BB-B7AC8A9EA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96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11680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3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defTabSz="685800"/>
            <a:fld id="{68B1F565-4463-4EAB-B27D-0B566EA320E2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 defTabSz="685800"/>
              <a:t>26.11.2019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3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defTabSz="685800"/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945" y="5876413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7725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pPr defTabSz="685800"/>
            <a:fld id="{0AF3829F-B01A-4F55-951F-D981611B7355}" type="slidenum">
              <a:rPr lang="ru-RU" smtClean="0">
                <a:solidFill>
                  <a:srgbClr val="A6B727">
                    <a:alpha val="25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A6B727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7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50" kern="1200" spc="-9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85000"/>
        </a:lnSpc>
        <a:spcBef>
          <a:spcPts val="975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60604" indent="-257175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411480" indent="-41148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5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17220" indent="-61722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22960" indent="-82296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0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05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20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35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1844" y="49560"/>
            <a:ext cx="8229600" cy="108012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2700" dirty="0" smtClean="0"/>
              <a:t>МБОУ «</a:t>
            </a:r>
            <a:r>
              <a:rPr lang="ru-RU" sz="2700" dirty="0" err="1" smtClean="0"/>
              <a:t>Подюжская</a:t>
            </a:r>
            <a:r>
              <a:rPr lang="ru-RU" sz="2700" dirty="0" smtClean="0"/>
              <a:t> СШ </a:t>
            </a:r>
            <a:r>
              <a:rPr lang="ru-RU" sz="2700" dirty="0" err="1" smtClean="0"/>
              <a:t>им.В.А.Абрамова</a:t>
            </a:r>
            <a:r>
              <a:rPr lang="ru-RU" sz="2700" dirty="0" smtClean="0"/>
              <a:t>»</a:t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9962" y="589620"/>
            <a:ext cx="8562644" cy="4279540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>
              <a:lnSpc>
                <a:spcPct val="113000"/>
              </a:lnSpc>
            </a:pPr>
            <a:r>
              <a:rPr lang="ru-RU" sz="38400" b="1" dirty="0" smtClean="0">
                <a:solidFill>
                  <a:srgbClr val="C00000"/>
                </a:solidFill>
                <a:ea typeface="SimSun" panose="02010600030101010101" pitchFamily="2" charset="-122"/>
                <a:cs typeface="Times New Roman" panose="02020603050405020304" pitchFamily="18" charset="0"/>
              </a:rPr>
              <a:t>Проект</a:t>
            </a:r>
          </a:p>
          <a:p>
            <a:pPr>
              <a:lnSpc>
                <a:spcPct val="113000"/>
              </a:lnSpc>
            </a:pPr>
            <a:r>
              <a:rPr lang="ru-RU" sz="38400" b="1" dirty="0" smtClean="0">
                <a:solidFill>
                  <a:srgbClr val="C00000"/>
                </a:solidFill>
                <a:ea typeface="SimSun" panose="02010600030101010101" pitchFamily="2" charset="-122"/>
                <a:cs typeface="Times New Roman" panose="02020603050405020304" pitchFamily="18" charset="0"/>
              </a:rPr>
              <a:t>«</a:t>
            </a:r>
            <a:r>
              <a:rPr lang="ru-RU" sz="28800" b="1" dirty="0" smtClean="0">
                <a:solidFill>
                  <a:srgbClr val="C00000"/>
                </a:solidFill>
                <a:ea typeface="SimSun" panose="02010600030101010101" pitchFamily="2" charset="-122"/>
                <a:cs typeface="Times New Roman" panose="02020603050405020304" pitchFamily="18" charset="0"/>
              </a:rPr>
              <a:t>НА </a:t>
            </a:r>
            <a:r>
              <a:rPr lang="ru-RU" sz="28800" b="1" dirty="0">
                <a:solidFill>
                  <a:srgbClr val="C00000"/>
                </a:solidFill>
                <a:ea typeface="SimSun" panose="02010600030101010101" pitchFamily="2" charset="-122"/>
                <a:cs typeface="Times New Roman" panose="02020603050405020304" pitchFamily="18" charset="0"/>
              </a:rPr>
              <a:t>ЗАРЯДКУ </a:t>
            </a:r>
            <a:endParaRPr lang="ru-RU" sz="28800" b="1" dirty="0" smtClean="0">
              <a:solidFill>
                <a:srgbClr val="C00000"/>
              </a:solidFill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13000"/>
              </a:lnSpc>
            </a:pPr>
            <a:r>
              <a:rPr lang="ru-RU" sz="28800" b="1" dirty="0" smtClean="0">
                <a:solidFill>
                  <a:srgbClr val="C00000"/>
                </a:solidFill>
                <a:ea typeface="SimSun" panose="02010600030101010101" pitchFamily="2" charset="-122"/>
                <a:cs typeface="Times New Roman" panose="02020603050405020304" pitchFamily="18" charset="0"/>
              </a:rPr>
              <a:t>СТАНОВИСЬ</a:t>
            </a:r>
            <a:r>
              <a:rPr lang="ru-RU" sz="28800" b="1" dirty="0">
                <a:solidFill>
                  <a:srgbClr val="C00000"/>
                </a:solidFill>
                <a:ea typeface="SimSun" panose="02010600030101010101" pitchFamily="2" charset="-122"/>
                <a:cs typeface="Times New Roman" panose="02020603050405020304" pitchFamily="18" charset="0"/>
              </a:rPr>
              <a:t>!»</a:t>
            </a:r>
            <a:endParaRPr lang="ru-RU" sz="240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sz="9600" dirty="0" smtClean="0">
                <a:solidFill>
                  <a:srgbClr val="7030A0"/>
                </a:solidFill>
              </a:rPr>
              <a:t>Подготовил ученик 7 Б класса </a:t>
            </a:r>
          </a:p>
          <a:p>
            <a:pPr algn="r"/>
            <a:r>
              <a:rPr lang="ru-RU" sz="9600" dirty="0" smtClean="0">
                <a:solidFill>
                  <a:srgbClr val="7030A0"/>
                </a:solidFill>
              </a:rPr>
              <a:t>Соколов Михаил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62" y="4548046"/>
            <a:ext cx="1815774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5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7632848" cy="1728192"/>
          </a:xfrm>
        </p:spPr>
        <p:txBody>
          <a:bodyPr>
            <a:normAutofit/>
          </a:bodyPr>
          <a:lstStyle/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Комплекс утренней зарядки</a:t>
            </a: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«Не ленись, вставай,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зарядку 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выполняй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!»</a:t>
            </a: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4</a:t>
            </a:r>
            <a:r>
              <a:rPr lang="ru-RU" sz="3000" smtClean="0">
                <a:solidFill>
                  <a:srgbClr val="000000"/>
                </a:solidFill>
                <a:latin typeface="Corbel" panose="020B0503020204020204" pitchFamily="34" charset="0"/>
              </a:rPr>
              <a:t>. </a:t>
            </a:r>
            <a:r>
              <a:rPr lang="ru-RU" sz="3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Упражнение </a:t>
            </a:r>
            <a:r>
              <a:rPr lang="ru-RU" sz="3000" b="1" u="sng" dirty="0" smtClean="0">
                <a:solidFill>
                  <a:srgbClr val="000000"/>
                </a:solidFill>
                <a:latin typeface="Corbel" panose="020B0503020204020204" pitchFamily="34" charset="0"/>
              </a:rPr>
              <a:t>«Тачка»</a:t>
            </a:r>
            <a:endParaRPr lang="ru-RU" sz="3000" b="1" u="sng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877" y="1844824"/>
            <a:ext cx="6588224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1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650"/>
            <a:ext cx="3291840" cy="720080"/>
          </a:xfrm>
        </p:spPr>
        <p:txBody>
          <a:bodyPr/>
          <a:lstStyle/>
          <a:p>
            <a:r>
              <a:rPr lang="ru-RU" sz="4400" b="1" dirty="0" smtClean="0"/>
              <a:t>выводы</a:t>
            </a:r>
            <a:endParaRPr lang="ru-RU" sz="4400" b="1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836712"/>
            <a:ext cx="4248472" cy="5904656"/>
          </a:xfrm>
        </p:spPr>
        <p:txBody>
          <a:bodyPr>
            <a:normAutofit fontScale="92500"/>
          </a:bodyPr>
          <a:lstStyle/>
          <a:p>
            <a:pPr lvl="0">
              <a:spcBef>
                <a:spcPts val="0"/>
              </a:spcBef>
              <a:tabLst>
                <a:tab pos="638175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«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здоровым, сильным быть – с зарядкой должен ты дружить!».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tabLst>
                <a:tab pos="638175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Все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опрошенные – учителя и ученики – признали необходимость и значимость зарядки для здоровья человека. Однако, не все ее делают, особенно ученики школы.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tabLst>
                <a:tab pos="638175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Одной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главных причин отсутствия зарядки в распорядке дня человека признана собственная лень. Чтобы ее побороть необходимо проявить характер, захотеть стать здоровым в будущем.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4581128"/>
            <a:ext cx="410445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Моя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гипотеза о том, что большинство людей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делаю зарядку, не нашла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свое подтверждение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2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784976" cy="6858000"/>
          </a:xfrm>
          <a:noFill/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узнать, является ли зарядка обязательной в режиме дня обучающихся и учителей МБОУ «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Подюжская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СШ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им.В.А.Абрамова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9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Узнать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литературных источников, что такое зарядка, ее значение для здоровья человека.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Провести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опрос обучающихся и учителей МБОУ «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Подюжская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СШ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им.В.А.Абрамова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о присутствии зарядке в их режиме дня.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Подготовить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 самых простых упражнений для проведения зарядки в домашних условиях.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Сделать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зарядка.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присутствие зарядки в режиме дня обучающихся и учителей МБОУ «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Подюжская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СШ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им.В.А.Абрамова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 исследования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обучающиеся и учителя МБОУ «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Подюжская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СШ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им.В.А.Абрамова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изучение литературных и интернет источников, опрос, фотографирование, сравнение полученных данных, формулирование выводов.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большинство людей делают зарядку.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7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0"/>
            <a:ext cx="5259426" cy="6858000"/>
          </a:xfrm>
        </p:spPr>
        <p:txBody>
          <a:bodyPr>
            <a:noAutofit/>
          </a:bodyPr>
          <a:lstStyle/>
          <a:p>
            <a:r>
              <a:rPr lang="ru-RU" sz="2600" b="1" dirty="0">
                <a:solidFill>
                  <a:schemeClr val="bg1"/>
                </a:solidFill>
              </a:rPr>
              <a:t>Утренняя зарядка - одна из наиболее распространенных форм применения физкультуры. Зарядка состоит из комплекса физических упражнений умеренной нагрузки, охватывающих основную скелетную мускулатуру. Проводимая обычно после сна, зарядка тонизирует организм, повышая основные процессы </a:t>
            </a:r>
            <a:r>
              <a:rPr lang="ru-RU" sz="2600" b="1" dirty="0" smtClean="0">
                <a:solidFill>
                  <a:schemeClr val="bg1"/>
                </a:solidFill>
              </a:rPr>
              <a:t>жизнедеятельности. Зарядка </a:t>
            </a:r>
            <a:r>
              <a:rPr lang="ru-RU" sz="2600" b="1" dirty="0">
                <a:solidFill>
                  <a:schemeClr val="bg1"/>
                </a:solidFill>
              </a:rPr>
              <a:t>обеспечивает постепенный переход организма от состояния покоя во время сна к его повседневному рабочему состоянию.</a:t>
            </a:r>
          </a:p>
          <a:p>
            <a:endParaRPr lang="ru-RU" sz="2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1" y="1052736"/>
            <a:ext cx="3866731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26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118872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НУЖНА ЛИ </a:t>
            </a:r>
            <a:r>
              <a:rPr lang="ru-RU" sz="4400" b="1" dirty="0" err="1" smtClean="0">
                <a:solidFill>
                  <a:schemeClr val="bg1"/>
                </a:solidFill>
              </a:rPr>
              <a:t>зарядкА</a:t>
            </a:r>
            <a:r>
              <a:rPr lang="ru-RU" sz="4400" b="1" dirty="0" smtClean="0">
                <a:solidFill>
                  <a:schemeClr val="bg1"/>
                </a:solidFill>
              </a:rPr>
              <a:t>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700808"/>
            <a:ext cx="3288023" cy="4806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УЧЕНИКИ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8064" y="1700808"/>
            <a:ext cx="3290516" cy="4806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УЧИТЕЛЯ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907" y="2348880"/>
            <a:ext cx="3527786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5694" y="2370196"/>
            <a:ext cx="3527786" cy="3960440"/>
          </a:xfrm>
          <a:prstGeom prst="rect">
            <a:avLst/>
          </a:prstGeom>
        </p:spPr>
      </p:pic>
      <p:sp>
        <p:nvSpPr>
          <p:cNvPr id="7" name="Равно 6"/>
          <p:cNvSpPr/>
          <p:nvPr/>
        </p:nvSpPr>
        <p:spPr>
          <a:xfrm>
            <a:off x="4105306" y="3861048"/>
            <a:ext cx="1224136" cy="576064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5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118872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ДЕЛАЕТЕ ЛИ </a:t>
            </a:r>
            <a:r>
              <a:rPr lang="ru-RU" sz="4400" b="1" dirty="0" err="1" smtClean="0">
                <a:solidFill>
                  <a:schemeClr val="bg1"/>
                </a:solidFill>
              </a:rPr>
              <a:t>зарядкУ</a:t>
            </a:r>
            <a:r>
              <a:rPr lang="ru-RU" sz="4400" b="1" dirty="0" smtClean="0">
                <a:solidFill>
                  <a:schemeClr val="bg1"/>
                </a:solidFill>
              </a:rPr>
              <a:t>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700808"/>
            <a:ext cx="3288023" cy="4806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УЧЕНИКИ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8064" y="1700808"/>
            <a:ext cx="3290516" cy="4806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УЧИТЕЛЯ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67" y="2504915"/>
            <a:ext cx="3445566" cy="38934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7575" y="2504915"/>
            <a:ext cx="3201459" cy="39188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005064"/>
            <a:ext cx="1466924" cy="60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37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118872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ЧТО МЕШАЕТ ДЕЛАТЬ?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700808"/>
            <a:ext cx="3288023" cy="4806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УЧЕНИКИ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8064" y="1700808"/>
            <a:ext cx="3290516" cy="4806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УЧИТЕЛЯ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12" y="2411478"/>
            <a:ext cx="3641725" cy="41472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6605" y="2331896"/>
            <a:ext cx="3607358" cy="41472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342" y="3887618"/>
            <a:ext cx="1469263" cy="5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5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7" y="332656"/>
            <a:ext cx="3240360" cy="4914191"/>
          </a:xfrm>
        </p:spPr>
        <p:txBody>
          <a:bodyPr>
            <a:normAutofit/>
          </a:bodyPr>
          <a:lstStyle/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Комплекс утренней зарядки</a:t>
            </a: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«Не ленись, вставай, </a:t>
            </a: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зарядку выполняй!»</a:t>
            </a: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1. Упражнение</a:t>
            </a: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 </a:t>
            </a:r>
            <a:r>
              <a:rPr lang="ru-RU" sz="3000" b="1" u="sng" dirty="0">
                <a:solidFill>
                  <a:srgbClr val="000000"/>
                </a:solidFill>
                <a:latin typeface="Corbel" panose="020B0503020204020204" pitchFamily="34" charset="0"/>
              </a:rPr>
              <a:t>«Свечка»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0"/>
            <a:ext cx="489654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9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7" y="332656"/>
            <a:ext cx="3240360" cy="4914191"/>
          </a:xfrm>
        </p:spPr>
        <p:txBody>
          <a:bodyPr>
            <a:normAutofit/>
          </a:bodyPr>
          <a:lstStyle/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Комплекс утренней зарядки</a:t>
            </a: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«Не ленись, вставай, </a:t>
            </a: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зарядку выполняй!»</a:t>
            </a: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2</a:t>
            </a:r>
            <a:r>
              <a:rPr lang="ru-RU" sz="3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. </a:t>
            </a:r>
            <a:r>
              <a:rPr lang="ru-RU" sz="3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Упражнение</a:t>
            </a: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 </a:t>
            </a:r>
            <a:r>
              <a:rPr lang="ru-RU" sz="3000" b="1" u="sng" dirty="0" smtClean="0">
                <a:solidFill>
                  <a:srgbClr val="000000"/>
                </a:solidFill>
                <a:latin typeface="Corbel" panose="020B0503020204020204" pitchFamily="34" charset="0"/>
              </a:rPr>
              <a:t>«Мельница</a:t>
            </a:r>
            <a:r>
              <a:rPr lang="ru-RU" sz="3000" b="1" u="sng" dirty="0">
                <a:solidFill>
                  <a:srgbClr val="000000"/>
                </a:solidFill>
                <a:latin typeface="Corbel" panose="020B0503020204020204" pitchFamily="34" charset="0"/>
              </a:rPr>
              <a:t>»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0"/>
            <a:ext cx="4791871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4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7" y="332656"/>
            <a:ext cx="3240360" cy="4914191"/>
          </a:xfrm>
        </p:spPr>
        <p:txBody>
          <a:bodyPr>
            <a:normAutofit/>
          </a:bodyPr>
          <a:lstStyle/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Комплекс утренней зарядки</a:t>
            </a: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«Не ленись, вставай, </a:t>
            </a: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зарядку выполняй!»</a:t>
            </a: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3</a:t>
            </a:r>
            <a:r>
              <a:rPr lang="ru-RU" sz="3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. </a:t>
            </a:r>
            <a:r>
              <a:rPr lang="ru-RU" sz="3000" dirty="0" smtClean="0">
                <a:solidFill>
                  <a:srgbClr val="000000"/>
                </a:solidFill>
                <a:latin typeface="Corbel" panose="020B0503020204020204" pitchFamily="34" charset="0"/>
              </a:rPr>
              <a:t>Упражнение</a:t>
            </a:r>
            <a:endParaRPr lang="ru-RU" sz="30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 defTabSz="914400">
              <a:lnSpc>
                <a:spcPct val="100000"/>
              </a:lnSpc>
              <a:spcBef>
                <a:spcPts val="1000"/>
              </a:spcBef>
              <a:buClr>
                <a:srgbClr val="D2CB6C"/>
              </a:buClr>
            </a:pPr>
            <a:r>
              <a:rPr lang="ru-RU" sz="3000" dirty="0">
                <a:solidFill>
                  <a:srgbClr val="000000"/>
                </a:solidFill>
                <a:latin typeface="Corbel" panose="020B0503020204020204" pitchFamily="34" charset="0"/>
              </a:rPr>
              <a:t> </a:t>
            </a:r>
            <a:r>
              <a:rPr lang="ru-RU" sz="3000" b="1" u="sng" dirty="0" smtClean="0">
                <a:solidFill>
                  <a:srgbClr val="000000"/>
                </a:solidFill>
                <a:latin typeface="Corbel" panose="020B0503020204020204" pitchFamily="34" charset="0"/>
              </a:rPr>
              <a:t>«Скрепка</a:t>
            </a:r>
            <a:r>
              <a:rPr lang="ru-RU" sz="3000" b="1" u="sng" dirty="0">
                <a:solidFill>
                  <a:srgbClr val="000000"/>
                </a:solidFill>
                <a:latin typeface="Corbel" panose="020B0503020204020204" pitchFamily="34" charset="0"/>
              </a:rPr>
              <a:t>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18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0BDC4BB7-8AF9-46FD-8C32-AB93AC9C4100}"/>
    </a:ext>
  </a:extLst>
</a:theme>
</file>

<file path=ppt/theme/theme2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437</TotalTime>
  <Words>257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Parcel</vt:lpstr>
      <vt:lpstr>Метрополия</vt:lpstr>
      <vt:lpstr>МБОУ «Подюжская СШ им.В.А.Абрамова» </vt:lpstr>
      <vt:lpstr>Презентация PowerPoint</vt:lpstr>
      <vt:lpstr>Презентация PowerPoint</vt:lpstr>
      <vt:lpstr>НУЖНА ЛИ зарядкА?</vt:lpstr>
      <vt:lpstr>ДЕЛАЕТЕ ЛИ зарядкУ?</vt:lpstr>
      <vt:lpstr>ЧТО МЕШАЕТ ДЕЛАТЬ?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зарядка</dc:title>
  <dc:creator>1</dc:creator>
  <cp:lastModifiedBy>123</cp:lastModifiedBy>
  <cp:revision>32</cp:revision>
  <dcterms:created xsi:type="dcterms:W3CDTF">2019-03-11T13:22:01Z</dcterms:created>
  <dcterms:modified xsi:type="dcterms:W3CDTF">2019-11-26T11:51:14Z</dcterms:modified>
</cp:coreProperties>
</file>