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63" r:id="rId4"/>
    <p:sldId id="265" r:id="rId5"/>
    <p:sldId id="261" r:id="rId6"/>
    <p:sldId id="266" r:id="rId7"/>
    <p:sldId id="267" r:id="rId8"/>
    <p:sldId id="273" r:id="rId9"/>
    <p:sldId id="274" r:id="rId10"/>
    <p:sldId id="264" r:id="rId11"/>
    <p:sldId id="260" r:id="rId12"/>
    <p:sldId id="275" r:id="rId13"/>
    <p:sldId id="269" r:id="rId14"/>
    <p:sldId id="270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304x1728_434158_[www.ArtFile.ru]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42844" y="3714752"/>
            <a:ext cx="371477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Презентация  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«.Осенние </a:t>
            </a:r>
            <a:r>
              <a:rPr lang="ru-RU" sz="2400" dirty="0" smtClean="0">
                <a:solidFill>
                  <a:srgbClr val="FFFF00"/>
                </a:solidFill>
              </a:rPr>
              <a:t>признаки.»</a:t>
            </a:r>
            <a:endParaRPr lang="ru-RU" sz="3200" dirty="0" smtClean="0">
              <a:solidFill>
                <a:srgbClr val="FFFF00"/>
              </a:solidFill>
            </a:endParaRPr>
          </a:p>
          <a:p>
            <a:pPr algn="ctr"/>
            <a:r>
              <a:rPr lang="ru-RU" sz="2000" dirty="0" smtClean="0">
                <a:solidFill>
                  <a:srgbClr val="FFFF00"/>
                </a:solidFill>
              </a:rPr>
              <a:t>Для детей средней группы</a:t>
            </a:r>
          </a:p>
          <a:p>
            <a:pPr algn="ctr"/>
            <a:endParaRPr lang="ru-RU" dirty="0" smtClean="0">
              <a:solidFill>
                <a:srgbClr val="FFFF00"/>
              </a:solidFill>
            </a:endParaRPr>
          </a:p>
          <a:p>
            <a:pPr algn="ctr"/>
            <a:r>
              <a:rPr lang="ru-RU" dirty="0" smtClean="0">
                <a:solidFill>
                  <a:srgbClr val="FFFF00"/>
                </a:solidFill>
              </a:rPr>
              <a:t>Презентацию подготовила 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</a:rPr>
              <a:t>Воспитатель средней группы</a:t>
            </a:r>
          </a:p>
          <a:p>
            <a:pPr algn="ctr"/>
            <a:r>
              <a:rPr lang="ru-RU" dirty="0" err="1" smtClean="0">
                <a:solidFill>
                  <a:srgbClr val="FFFF00"/>
                </a:solidFill>
              </a:rPr>
              <a:t>Мутьева</a:t>
            </a:r>
            <a:r>
              <a:rPr lang="ru-RU" dirty="0" smtClean="0">
                <a:solidFill>
                  <a:srgbClr val="FFFF00"/>
                </a:solidFill>
              </a:rPr>
              <a:t> М.В.</a:t>
            </a:r>
            <a:endParaRPr lang="ru-RU" dirty="0" smtClean="0">
              <a:solidFill>
                <a:srgbClr val="FFFF00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29454" y="274638"/>
            <a:ext cx="1757346" cy="1654164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Осенью желтеет травка, увядают цветы.</a:t>
            </a:r>
            <a:endParaRPr lang="ru-RU" sz="2400" dirty="0"/>
          </a:p>
        </p:txBody>
      </p:sp>
      <p:pic>
        <p:nvPicPr>
          <p:cNvPr id="4" name="Содержимое 3" descr="i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428736"/>
            <a:ext cx="6971564" cy="5214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5715016"/>
            <a:ext cx="4429156" cy="1142984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Птицы улетают на юг, в теплые края, потому что у нас становится  холоднее и им мало корма.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1428728" y="4857760"/>
            <a:ext cx="6929486" cy="2000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72198" y="274638"/>
            <a:ext cx="2614602" cy="114300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Исчезают насекомые, они прячутся под кору деревьев, в норки; лягушки ныряют и прячутся в тине на дне пруда.</a:t>
            </a:r>
            <a:endParaRPr lang="ru-RU" sz="2000" dirty="0"/>
          </a:p>
        </p:txBody>
      </p:sp>
      <p:pic>
        <p:nvPicPr>
          <p:cNvPr id="4" name="Содержимое 3" descr="leto-nasekomyie-kartinki-podarok-600x45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42852"/>
            <a:ext cx="5562311" cy="4171733"/>
          </a:xfrm>
        </p:spPr>
      </p:pic>
      <p:pic>
        <p:nvPicPr>
          <p:cNvPr id="5" name="Содержимое 3" descr="1 (1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786446" y="4643446"/>
            <a:ext cx="3176609" cy="1643074"/>
          </a:xfrm>
          <a:prstGeom prst="rect">
            <a:avLst/>
          </a:prstGeom>
        </p:spPr>
      </p:pic>
      <p:pic>
        <p:nvPicPr>
          <p:cNvPr id="6" name="Содержимое 3" descr="1 (1).jpg"/>
          <p:cNvPicPr>
            <a:picLocks noChangeAspect="1"/>
          </p:cNvPicPr>
          <p:nvPr/>
        </p:nvPicPr>
        <p:blipFill>
          <a:blip r:embed="rId4"/>
          <a:srcRect t="-9085"/>
          <a:stretch>
            <a:fillRect/>
          </a:stretch>
        </p:blipFill>
        <p:spPr>
          <a:xfrm>
            <a:off x="6215074" y="2071678"/>
            <a:ext cx="2464611" cy="2112524"/>
          </a:xfrm>
          <a:prstGeom prst="rect">
            <a:avLst/>
          </a:prstGeom>
        </p:spPr>
      </p:pic>
      <p:pic>
        <p:nvPicPr>
          <p:cNvPr id="7" name="Содержимое 3" descr="1 (1)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428596" y="4429132"/>
            <a:ext cx="2942965" cy="2156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9322" y="2071678"/>
            <a:ext cx="2614602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Люди одевают одежду потеплее.</a:t>
            </a:r>
            <a:endParaRPr lang="ru-RU" sz="2400" dirty="0"/>
          </a:p>
        </p:txBody>
      </p:sp>
      <p:pic>
        <p:nvPicPr>
          <p:cNvPr id="8" name="Содержимое 7" descr="kak-odet-rebenka-osenju-osennjaja-odezhda-dlja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5429288" cy="67985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2132" y="274638"/>
            <a:ext cx="3114668" cy="114300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Звери готовятся к зиме. Медведь, барсук, ежик нагуливают жир, чтобы спать всю зиму.</a:t>
            </a:r>
            <a:endParaRPr lang="ru-RU" sz="2000" dirty="0"/>
          </a:p>
        </p:txBody>
      </p:sp>
      <p:pic>
        <p:nvPicPr>
          <p:cNvPr id="4" name="Содержимое 3" descr="112568-36a59-21653680-m750x74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57224" y="4547784"/>
            <a:ext cx="2786082" cy="1808442"/>
          </a:xfrm>
        </p:spPr>
      </p:pic>
      <p:pic>
        <p:nvPicPr>
          <p:cNvPr id="5" name="Содержимое 3" descr="569986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106372"/>
            <a:ext cx="5643570" cy="3322628"/>
          </a:xfrm>
          <a:prstGeom prst="rect">
            <a:avLst/>
          </a:prstGeom>
        </p:spPr>
      </p:pic>
      <p:pic>
        <p:nvPicPr>
          <p:cNvPr id="7" name="Содержимое 5" descr="b3aee485da3f.jpg"/>
          <p:cNvPicPr>
            <a:picLocks noChangeAspect="1"/>
          </p:cNvPicPr>
          <p:nvPr/>
        </p:nvPicPr>
        <p:blipFill>
          <a:blip r:embed="rId4">
            <a:lum contrast="30000"/>
          </a:blip>
          <a:srcRect/>
          <a:stretch>
            <a:fillRect/>
          </a:stretch>
        </p:blipFill>
        <p:spPr>
          <a:xfrm>
            <a:off x="4214810" y="3786190"/>
            <a:ext cx="4929190" cy="28650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Другие животные запасают корм на зиму.</a:t>
            </a:r>
            <a:endParaRPr lang="ru-RU" sz="2400" dirty="0"/>
          </a:p>
        </p:txBody>
      </p:sp>
      <p:pic>
        <p:nvPicPr>
          <p:cNvPr id="4" name="Содержимое 3" descr="белочка-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3857628"/>
            <a:ext cx="4105770" cy="2786058"/>
          </a:xfrm>
        </p:spPr>
      </p:pic>
      <p:pic>
        <p:nvPicPr>
          <p:cNvPr id="5" name="Содержимое 3" descr="498826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3571876"/>
            <a:ext cx="3976682" cy="3093859"/>
          </a:xfrm>
          <a:prstGeom prst="rect">
            <a:avLst/>
          </a:prstGeom>
        </p:spPr>
      </p:pic>
      <p:pic>
        <p:nvPicPr>
          <p:cNvPr id="6" name="Содержимое 5" descr="article-2595936-1CBCB06200000578-950_964x63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14282" y="1000108"/>
            <a:ext cx="4071966" cy="2682260"/>
          </a:xfrm>
          <a:prstGeom prst="rect">
            <a:avLst/>
          </a:prstGeom>
        </p:spPr>
      </p:pic>
      <p:pic>
        <p:nvPicPr>
          <p:cNvPr id="7" name="Содержимое 7" descr="i (3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9190" y="1000108"/>
            <a:ext cx="3857652" cy="24110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ogoda_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428588"/>
            <a:ext cx="7500990" cy="600079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86578" y="274638"/>
            <a:ext cx="1900222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Солнышко реже появляется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785794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Что происходит с природой осенью?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ain-clouds-enjoy-wat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856"/>
            <a:ext cx="9144000" cy="685414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876"/>
            <a:ext cx="2286016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Все чаще льет дождик.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274638"/>
            <a:ext cx="3257544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Созревает урожай в садах и огородах. Овощи и фрукты.</a:t>
            </a:r>
            <a:endParaRPr lang="ru-RU" sz="2400" dirty="0"/>
          </a:p>
        </p:txBody>
      </p:sp>
      <p:pic>
        <p:nvPicPr>
          <p:cNvPr id="4" name="Содержимое 3" descr="1374263969_funny_vegetables_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642918"/>
            <a:ext cx="3929090" cy="5404682"/>
          </a:xfrm>
        </p:spPr>
      </p:pic>
      <p:pic>
        <p:nvPicPr>
          <p:cNvPr id="5" name="Содержимое 9" descr="Vegetables-cartoon-image-05-vector-material-20287.jpg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>
            <a:off x="4286248" y="1785926"/>
            <a:ext cx="4525963" cy="4525963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428604"/>
            <a:ext cx="2857520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Осень – художница. Она раскрашивает листья в разные цвета.</a:t>
            </a:r>
            <a:endParaRPr lang="ru-RU" sz="2400" dirty="0"/>
          </a:p>
        </p:txBody>
      </p:sp>
      <p:pic>
        <p:nvPicPr>
          <p:cNvPr id="4" name="Picture 2" descr="http://img-fotki.yandex.ru/get/9360/58581001.18f/0_b2b38_748f8cbf_L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500098" y="3429000"/>
            <a:ext cx="4143404" cy="2991538"/>
          </a:xfrm>
          <a:prstGeom prst="rect">
            <a:avLst/>
          </a:prstGeom>
          <a:noFill/>
        </p:spPr>
      </p:pic>
      <p:pic>
        <p:nvPicPr>
          <p:cNvPr id="6" name="Содержимое 3" descr="leht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214290"/>
            <a:ext cx="3765632" cy="2828931"/>
          </a:xfrm>
          <a:prstGeom prst="rect">
            <a:avLst/>
          </a:prstGeom>
        </p:spPr>
      </p:pic>
      <p:pic>
        <p:nvPicPr>
          <p:cNvPr id="7" name="Содержимое 11" descr="4031419.image_page_big.304595367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5621986">
            <a:off x="6493420" y="1989635"/>
            <a:ext cx="2051812" cy="1900237"/>
          </a:xfrm>
          <a:prstGeom prst="rect">
            <a:avLst/>
          </a:prstGeom>
        </p:spPr>
      </p:pic>
      <p:pic>
        <p:nvPicPr>
          <p:cNvPr id="8" name="Содержимое 13" descr="i (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1934" y="4500570"/>
            <a:ext cx="2066925" cy="1809750"/>
          </a:xfrm>
          <a:prstGeom prst="rect">
            <a:avLst/>
          </a:prstGeom>
        </p:spPr>
      </p:pic>
      <p:pic>
        <p:nvPicPr>
          <p:cNvPr id="9" name="Содержимое 15" descr="Sc9Vqqj0y6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11824734">
            <a:off x="6786578" y="4143380"/>
            <a:ext cx="2170180" cy="2438405"/>
          </a:xfrm>
          <a:prstGeom prst="rect">
            <a:avLst/>
          </a:prstGeom>
        </p:spPr>
      </p:pic>
      <p:pic>
        <p:nvPicPr>
          <p:cNvPr id="10" name="Содержимое 17" descr="i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5872269">
            <a:off x="3878644" y="1920750"/>
            <a:ext cx="1628775" cy="1809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49017_4314c4dc_XX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1"/>
            <a:ext cx="9144001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214950"/>
            <a:ext cx="2686040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Деревья наряжаются в разноцветные расписные платья.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Осенью дует сильный ветер. </a:t>
            </a:r>
            <a:endParaRPr lang="ru-RU" sz="2400" dirty="0"/>
          </a:p>
        </p:txBody>
      </p:sp>
      <p:pic>
        <p:nvPicPr>
          <p:cNvPr id="4" name="Содержимое 5" descr="14840157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10000"/>
          </a:blip>
          <a:srcRect/>
          <a:stretch>
            <a:fillRect/>
          </a:stretch>
        </p:blipFill>
        <p:spPr>
          <a:xfrm>
            <a:off x="0" y="1571612"/>
            <a:ext cx="9196421" cy="448311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utumn-tree-win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973428"/>
            <a:ext cx="7715304" cy="5143536"/>
          </a:xfrm>
        </p:spPr>
      </p:pic>
      <p:sp>
        <p:nvSpPr>
          <p:cNvPr id="6" name="Заголовок 5"/>
          <p:cNvSpPr txBox="1">
            <a:spLocks noGrp="1"/>
          </p:cNvSpPr>
          <p:nvPr>
            <p:ph type="title"/>
          </p:nvPr>
        </p:nvSpPr>
        <p:spPr>
          <a:xfrm>
            <a:off x="4929188" y="274638"/>
            <a:ext cx="3757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/>
              <a:t>Он срывает листья с деревьев. Это явление называется – листопад.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1142984"/>
            <a:ext cx="3328982" cy="314327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Листопад, листопад!...</a:t>
            </a:r>
            <a:br>
              <a:rPr lang="ru-RU" sz="2000" dirty="0" smtClean="0"/>
            </a:br>
            <a:r>
              <a:rPr lang="ru-RU" sz="2000" dirty="0" smtClean="0"/>
              <a:t>Листья желтые летят…</a:t>
            </a:r>
            <a:br>
              <a:rPr lang="ru-RU" sz="2000" dirty="0" smtClean="0"/>
            </a:br>
            <a:r>
              <a:rPr lang="ru-RU" sz="2000" dirty="0" smtClean="0"/>
              <a:t>Под ногой шуршат, шуршат…</a:t>
            </a:r>
            <a:br>
              <a:rPr lang="ru-RU" sz="2000" dirty="0" smtClean="0"/>
            </a:br>
            <a:r>
              <a:rPr lang="ru-RU" sz="2000" dirty="0" smtClean="0"/>
              <a:t>Скоро голым станет сад.</a:t>
            </a:r>
            <a:endParaRPr lang="ru-RU" sz="2000" dirty="0"/>
          </a:p>
        </p:txBody>
      </p:sp>
      <p:pic>
        <p:nvPicPr>
          <p:cNvPr id="9" name="Содержимое 8" descr="9779550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5"/>
            <a:ext cx="5143504" cy="68580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160</Words>
  <Application>Microsoft Office PowerPoint</Application>
  <PresentationFormat>Экран (4:3)</PresentationFormat>
  <Paragraphs>22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Солнышко реже появляется</vt:lpstr>
      <vt:lpstr>Все чаще льет дождик.</vt:lpstr>
      <vt:lpstr>Созревает урожай в садах и огородах. Овощи и фрукты.</vt:lpstr>
      <vt:lpstr>Осень – художница. Она раскрашивает листья в разные цвета.</vt:lpstr>
      <vt:lpstr>Деревья наряжаются в разноцветные расписные платья.</vt:lpstr>
      <vt:lpstr>Осенью дует сильный ветер. </vt:lpstr>
      <vt:lpstr>Он срывает листья с деревьев. Это явление называется – листопад.</vt:lpstr>
      <vt:lpstr>Листопад, листопад!... Листья желтые летят… Под ногой шуршат, шуршат… Скоро голым станет сад.</vt:lpstr>
      <vt:lpstr>Осенью желтеет травка, увядают цветы.</vt:lpstr>
      <vt:lpstr>Птицы улетают на юг, в теплые края, потому что у нас становится  холоднее и им мало корма.</vt:lpstr>
      <vt:lpstr>Исчезают насекомые, они прячутся под кору деревьев, в норки; лягушки ныряют и прячутся в тине на дне пруда.</vt:lpstr>
      <vt:lpstr>Люди одевают одежду потеплее.</vt:lpstr>
      <vt:lpstr>Звери готовятся к зиме. Медведь, барсук, ежик нагуливают жир, чтобы спать всю зиму.</vt:lpstr>
      <vt:lpstr>Другие животные запасают корм на зиму.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Lenovo</cp:lastModifiedBy>
  <cp:revision>31</cp:revision>
  <dcterms:modified xsi:type="dcterms:W3CDTF">2019-11-04T17:34:51Z</dcterms:modified>
</cp:coreProperties>
</file>