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3F36-AE3A-48D4-9040-77871E49ACC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0F54-7C3C-401E-8440-B13943102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727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3F36-AE3A-48D4-9040-77871E49ACC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0F54-7C3C-401E-8440-B13943102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961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3F36-AE3A-48D4-9040-77871E49ACC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0F54-7C3C-401E-8440-B13943102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923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3F36-AE3A-48D4-9040-77871E49ACC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0F54-7C3C-401E-8440-B13943102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615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3F36-AE3A-48D4-9040-77871E49ACC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0F54-7C3C-401E-8440-B13943102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796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3F36-AE3A-48D4-9040-77871E49ACC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0F54-7C3C-401E-8440-B13943102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48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3F36-AE3A-48D4-9040-77871E49ACC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0F54-7C3C-401E-8440-B13943102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160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3F36-AE3A-48D4-9040-77871E49ACC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0F54-7C3C-401E-8440-B13943102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17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3F36-AE3A-48D4-9040-77871E49ACC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0F54-7C3C-401E-8440-B13943102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554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3F36-AE3A-48D4-9040-77871E49ACC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0F54-7C3C-401E-8440-B13943102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612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3F36-AE3A-48D4-9040-77871E49ACC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0F54-7C3C-401E-8440-B13943102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C3F36-AE3A-48D4-9040-77871E49ACCC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80F54-7C3C-401E-8440-B139431026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076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97734" y="0"/>
            <a:ext cx="133897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42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365" y="284141"/>
            <a:ext cx="10484832" cy="589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838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952" y="115908"/>
            <a:ext cx="11312370" cy="636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1803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Ерохина Надежда</dc:creator>
  <cp:lastModifiedBy>Ерохина Надежда</cp:lastModifiedBy>
  <cp:revision>1</cp:revision>
  <dcterms:created xsi:type="dcterms:W3CDTF">2019-11-26T14:23:40Z</dcterms:created>
  <dcterms:modified xsi:type="dcterms:W3CDTF">2019-11-26T14:23:47Z</dcterms:modified>
</cp:coreProperties>
</file>