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18" r:id="rId1"/>
  </p:sldMasterIdLst>
  <p:sldIdLst>
    <p:sldId id="256" r:id="rId2"/>
    <p:sldId id="276" r:id="rId3"/>
    <p:sldId id="275" r:id="rId4"/>
    <p:sldId id="261" r:id="rId5"/>
    <p:sldId id="262" r:id="rId6"/>
    <p:sldId id="258" r:id="rId7"/>
    <p:sldId id="263" r:id="rId8"/>
    <p:sldId id="264" r:id="rId9"/>
    <p:sldId id="265" r:id="rId10"/>
    <p:sldId id="272" r:id="rId11"/>
    <p:sldId id="267" r:id="rId12"/>
    <p:sldId id="273" r:id="rId13"/>
    <p:sldId id="266"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577" autoAdjust="0"/>
    <p:restoredTop sz="94660"/>
  </p:normalViewPr>
  <p:slideViewPr>
    <p:cSldViewPr snapToGrid="0">
      <p:cViewPr>
        <p:scale>
          <a:sx n="69" d="100"/>
          <a:sy n="69" d="100"/>
        </p:scale>
        <p:origin x="-658" y="-4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4400" y="2130432"/>
            <a:ext cx="103632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8B9EBBA-996F-894A-B54A-D6246ED52CEA}" type="datetimeFigureOut">
              <a:rPr lang="en-US" smtClean="0"/>
              <a:pPr/>
              <a:t>11/22/2019</a:t>
            </a:fld>
            <a:endParaRPr lang="en-US" dirty="0"/>
          </a:p>
        </p:txBody>
      </p:sp>
      <p:sp>
        <p:nvSpPr>
          <p:cNvPr id="5" name="Нижний колонтитул 4"/>
          <p:cNvSpPr>
            <a:spLocks noGrp="1"/>
          </p:cNvSpPr>
          <p:nvPr>
            <p:ph type="ftr" sz="quarter" idx="11"/>
          </p:nvPr>
        </p:nvSpPr>
        <p:spPr/>
        <p:txBody>
          <a:bodyPr/>
          <a:lstStyle/>
          <a:p>
            <a:endParaRPr lang="en-US" dirty="0"/>
          </a:p>
        </p:txBody>
      </p:sp>
      <p:sp>
        <p:nvSpPr>
          <p:cNvPr id="6" name="Номер слайда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020683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6C52C72-DE31-F449-A4ED-4C594FD91407}" type="datetimeFigureOut">
              <a:rPr lang="en-US" smtClean="0"/>
              <a:pPr/>
              <a:t>11/22/2019</a:t>
            </a:fld>
            <a:endParaRPr lang="en-US" dirty="0"/>
          </a:p>
        </p:txBody>
      </p:sp>
      <p:sp>
        <p:nvSpPr>
          <p:cNvPr id="5" name="Нижний колонтитул 4"/>
          <p:cNvSpPr>
            <a:spLocks noGrp="1"/>
          </p:cNvSpPr>
          <p:nvPr>
            <p:ph type="ftr" sz="quarter" idx="11"/>
          </p:nvPr>
        </p:nvSpPr>
        <p:spPr/>
        <p:txBody>
          <a:bodyPr/>
          <a:lstStyle/>
          <a:p>
            <a:endParaRPr lang="en-US" dirty="0"/>
          </a:p>
        </p:txBody>
      </p:sp>
      <p:sp>
        <p:nvSpPr>
          <p:cNvPr id="6" name="Номер слайда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92212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11785600" y="274645"/>
            <a:ext cx="36576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12800" y="274645"/>
            <a:ext cx="107696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D62726E-379B-B349-9EED-81ED093FA806}" type="datetimeFigureOut">
              <a:rPr lang="en-US" smtClean="0"/>
              <a:pPr/>
              <a:t>11/22/2019</a:t>
            </a:fld>
            <a:endParaRPr lang="en-US" dirty="0"/>
          </a:p>
        </p:txBody>
      </p:sp>
      <p:sp>
        <p:nvSpPr>
          <p:cNvPr id="5" name="Нижний колонтитул 4"/>
          <p:cNvSpPr>
            <a:spLocks noGrp="1"/>
          </p:cNvSpPr>
          <p:nvPr>
            <p:ph type="ftr" sz="quarter" idx="11"/>
          </p:nvPr>
        </p:nvSpPr>
        <p:spPr/>
        <p:txBody>
          <a:bodyPr/>
          <a:lstStyle/>
          <a:p>
            <a:endParaRPr lang="en-US" dirty="0"/>
          </a:p>
        </p:txBody>
      </p:sp>
      <p:sp>
        <p:nvSpPr>
          <p:cNvPr id="6" name="Номер слайда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6257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B3A1323-8D79-1946-B0D7-40001CF92E9D}" type="datetimeFigureOut">
              <a:rPr lang="en-US" smtClean="0"/>
              <a:pPr/>
              <a:t>11/22/2019</a:t>
            </a:fld>
            <a:endParaRPr lang="en-US" dirty="0"/>
          </a:p>
        </p:txBody>
      </p:sp>
      <p:sp>
        <p:nvSpPr>
          <p:cNvPr id="5" name="Нижний колонтитул 4"/>
          <p:cNvSpPr>
            <a:spLocks noGrp="1"/>
          </p:cNvSpPr>
          <p:nvPr>
            <p:ph type="ftr" sz="quarter" idx="11"/>
          </p:nvPr>
        </p:nvSpPr>
        <p:spPr/>
        <p:txBody>
          <a:bodyPr/>
          <a:lstStyle/>
          <a:p>
            <a:endParaRPr lang="en-US" dirty="0"/>
          </a:p>
        </p:txBody>
      </p:sp>
      <p:sp>
        <p:nvSpPr>
          <p:cNvPr id="6" name="Номер слайда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4821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084" y="4406907"/>
            <a:ext cx="103632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DFA1846-DA80-1C48-A609-854EA85C59AD}" type="datetimeFigureOut">
              <a:rPr lang="en-US" smtClean="0"/>
              <a:pPr/>
              <a:t>11/22/2019</a:t>
            </a:fld>
            <a:endParaRPr lang="en-US" dirty="0"/>
          </a:p>
        </p:txBody>
      </p:sp>
      <p:sp>
        <p:nvSpPr>
          <p:cNvPr id="5" name="Нижний колонтитул 4"/>
          <p:cNvSpPr>
            <a:spLocks noGrp="1"/>
          </p:cNvSpPr>
          <p:nvPr>
            <p:ph type="ftr" sz="quarter" idx="11"/>
          </p:nvPr>
        </p:nvSpPr>
        <p:spPr/>
        <p:txBody>
          <a:bodyPr/>
          <a:lstStyle/>
          <a:p>
            <a:endParaRPr lang="en-US" dirty="0"/>
          </a:p>
        </p:txBody>
      </p:sp>
      <p:sp>
        <p:nvSpPr>
          <p:cNvPr id="6" name="Номер слайда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55320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12800" y="1600206"/>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8229600" y="1600206"/>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7302355-E14B-8545-A8F8-0FE83CC9D524}" type="datetimeFigureOut">
              <a:rPr lang="en-US" smtClean="0"/>
              <a:pPr/>
              <a:t>11/22/2019</a:t>
            </a:fld>
            <a:endParaRPr lang="en-US" dirty="0"/>
          </a:p>
        </p:txBody>
      </p:sp>
      <p:sp>
        <p:nvSpPr>
          <p:cNvPr id="6" name="Нижний колонтитул 5"/>
          <p:cNvSpPr>
            <a:spLocks noGrp="1"/>
          </p:cNvSpPr>
          <p:nvPr>
            <p:ph type="ftr" sz="quarter" idx="11"/>
          </p:nvPr>
        </p:nvSpPr>
        <p:spPr/>
        <p:txBody>
          <a:bodyPr/>
          <a:lstStyle/>
          <a:p>
            <a:endParaRPr lang="en-US" dirty="0"/>
          </a:p>
        </p:txBody>
      </p:sp>
      <p:sp>
        <p:nvSpPr>
          <p:cNvPr id="7" name="Номер слайда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21273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3372"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93372"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2640F58-564D-2B4F-AE67-E407BA4FCF45}" type="datetimeFigureOut">
              <a:rPr lang="en-US" smtClean="0"/>
              <a:pPr/>
              <a:t>11/22/2019</a:t>
            </a:fld>
            <a:endParaRPr lang="en-US" dirty="0"/>
          </a:p>
        </p:txBody>
      </p:sp>
      <p:sp>
        <p:nvSpPr>
          <p:cNvPr id="8" name="Нижний колонтитул 7"/>
          <p:cNvSpPr>
            <a:spLocks noGrp="1"/>
          </p:cNvSpPr>
          <p:nvPr>
            <p:ph type="ftr" sz="quarter" idx="11"/>
          </p:nvPr>
        </p:nvSpPr>
        <p:spPr/>
        <p:txBody>
          <a:bodyPr/>
          <a:lstStyle/>
          <a:p>
            <a:endParaRPr lang="en-US" dirty="0"/>
          </a:p>
        </p:txBody>
      </p:sp>
      <p:sp>
        <p:nvSpPr>
          <p:cNvPr id="9" name="Номер слайда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01330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13A34C8-038E-2045-AF43-DF7DBB8E0E9E}" type="datetimeFigureOut">
              <a:rPr lang="en-US" smtClean="0"/>
              <a:pPr/>
              <a:t>11/22/2019</a:t>
            </a:fld>
            <a:endParaRPr lang="en-US" dirty="0"/>
          </a:p>
        </p:txBody>
      </p:sp>
      <p:sp>
        <p:nvSpPr>
          <p:cNvPr id="4" name="Нижний колонтитул 3"/>
          <p:cNvSpPr>
            <a:spLocks noGrp="1"/>
          </p:cNvSpPr>
          <p:nvPr>
            <p:ph type="ftr" sz="quarter" idx="11"/>
          </p:nvPr>
        </p:nvSpPr>
        <p:spPr/>
        <p:txBody>
          <a:bodyPr/>
          <a:lstStyle/>
          <a:p>
            <a:endParaRPr lang="en-US" dirty="0"/>
          </a:p>
        </p:txBody>
      </p:sp>
      <p:sp>
        <p:nvSpPr>
          <p:cNvPr id="5" name="Номер слайда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1991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818C68F-D26B-8F47-958C-23B49CF8A634}" type="datetimeFigureOut">
              <a:rPr lang="en-US" smtClean="0"/>
              <a:pPr/>
              <a:t>11/22/2019</a:t>
            </a:fld>
            <a:endParaRPr lang="en-US" dirty="0"/>
          </a:p>
        </p:txBody>
      </p:sp>
      <p:sp>
        <p:nvSpPr>
          <p:cNvPr id="3" name="Нижний колонтитул 2"/>
          <p:cNvSpPr>
            <a:spLocks noGrp="1"/>
          </p:cNvSpPr>
          <p:nvPr>
            <p:ph type="ftr" sz="quarter" idx="11"/>
          </p:nvPr>
        </p:nvSpPr>
        <p:spPr/>
        <p:txBody>
          <a:bodyPr/>
          <a:lstStyle/>
          <a:p>
            <a:endParaRPr lang="en-US" dirty="0"/>
          </a:p>
        </p:txBody>
      </p:sp>
      <p:sp>
        <p:nvSpPr>
          <p:cNvPr id="4" name="Номер слайда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7089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3" y="273050"/>
            <a:ext cx="4011084"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4766733" y="273057"/>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0DF5E60-9974-AC48-9591-99C2BB44B7CF}" type="datetimeFigureOut">
              <a:rPr lang="en-US" smtClean="0"/>
              <a:pPr/>
              <a:t>11/22/2019</a:t>
            </a:fld>
            <a:endParaRPr lang="en-US" dirty="0"/>
          </a:p>
        </p:txBody>
      </p:sp>
      <p:sp>
        <p:nvSpPr>
          <p:cNvPr id="6" name="Нижний колонтитул 5"/>
          <p:cNvSpPr>
            <a:spLocks noGrp="1"/>
          </p:cNvSpPr>
          <p:nvPr>
            <p:ph type="ftr" sz="quarter" idx="11"/>
          </p:nvPr>
        </p:nvSpPr>
        <p:spPr/>
        <p:txBody>
          <a:bodyPr/>
          <a:lstStyle/>
          <a:p>
            <a:endParaRPr lang="en-US" dirty="0"/>
          </a:p>
        </p:txBody>
      </p:sp>
      <p:sp>
        <p:nvSpPr>
          <p:cNvPr id="7" name="Номер слайда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01060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717" y="4800600"/>
            <a:ext cx="73152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9B482E8-6E0E-1B4F-B1FD-C69DB9E858D9}" type="datetimeFigureOut">
              <a:rPr lang="en-US" smtClean="0"/>
              <a:pPr/>
              <a:t>11/22/2019</a:t>
            </a:fld>
            <a:endParaRPr lang="en-US" dirty="0"/>
          </a:p>
        </p:txBody>
      </p:sp>
      <p:sp>
        <p:nvSpPr>
          <p:cNvPr id="6" name="Нижний колонтитул 5"/>
          <p:cNvSpPr>
            <a:spLocks noGrp="1"/>
          </p:cNvSpPr>
          <p:nvPr>
            <p:ph type="ftr" sz="quarter" idx="11"/>
          </p:nvPr>
        </p:nvSpPr>
        <p:spPr/>
        <p:txBody>
          <a:bodyPr/>
          <a:lstStyle/>
          <a:p>
            <a:endParaRPr lang="en-US" dirty="0"/>
          </a:p>
        </p:txBody>
      </p:sp>
      <p:sp>
        <p:nvSpPr>
          <p:cNvPr id="7" name="Номер слайда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81939934"/>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609600" y="6356357"/>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B482E8-6E0E-1B4F-B1FD-C69DB9E858D9}" type="datetimeFigureOut">
              <a:rPr lang="en-US" smtClean="0"/>
              <a:pPr/>
              <a:t>11/22/2019</a:t>
            </a:fld>
            <a:endParaRPr lang="en-US" dirty="0"/>
          </a:p>
        </p:txBody>
      </p:sp>
      <p:sp>
        <p:nvSpPr>
          <p:cNvPr id="5" name="Нижний колонтитул 4"/>
          <p:cNvSpPr>
            <a:spLocks noGrp="1"/>
          </p:cNvSpPr>
          <p:nvPr>
            <p:ph type="ftr" sz="quarter" idx="3"/>
          </p:nvPr>
        </p:nvSpPr>
        <p:spPr>
          <a:xfrm>
            <a:off x="4165600" y="6356357"/>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Номер слайда 5"/>
          <p:cNvSpPr>
            <a:spLocks noGrp="1"/>
          </p:cNvSpPr>
          <p:nvPr>
            <p:ph type="sldNum" sz="quarter" idx="4"/>
          </p:nvPr>
        </p:nvSpPr>
        <p:spPr>
          <a:xfrm>
            <a:off x="8737600" y="6356357"/>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05071578"/>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A4896E66-DFDC-4A64-8F5C-94B4FB47A12E}"/>
              </a:ext>
            </a:extLst>
          </p:cNvPr>
          <p:cNvSpPr>
            <a:spLocks noGrp="1"/>
          </p:cNvSpPr>
          <p:nvPr>
            <p:ph type="ctrTitle"/>
          </p:nvPr>
        </p:nvSpPr>
        <p:spPr>
          <a:xfrm>
            <a:off x="896983" y="633552"/>
            <a:ext cx="10363200" cy="4571999"/>
          </a:xfrm>
        </p:spPr>
        <p:txBody>
          <a:bodyPr>
            <a:normAutofit/>
          </a:bodyPr>
          <a:lstStyle/>
          <a:p>
            <a:r>
              <a:rPr lang="ru-RU" sz="4800" b="1" dirty="0">
                <a:latin typeface="Times New Roman" panose="02020603050405020304" pitchFamily="18" charset="0"/>
                <a:cs typeface="Times New Roman" panose="02020603050405020304" pitchFamily="18" charset="0"/>
              </a:rPr>
              <a:t>Причастие как часть речи</a:t>
            </a:r>
          </a:p>
        </p:txBody>
      </p:sp>
    </p:spTree>
    <p:extLst>
      <p:ext uri="{BB962C8B-B14F-4D97-AF65-F5344CB8AC3E}">
        <p14:creationId xmlns:p14="http://schemas.microsoft.com/office/powerpoint/2010/main" val="24288488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a:extLst>
              <a:ext uri="{FF2B5EF4-FFF2-40B4-BE49-F238E27FC236}">
                <a16:creationId xmlns="" xmlns:a16="http://schemas.microsoft.com/office/drawing/2014/main" id="{AD790B7A-A3A9-4058-99E9-C2664F5B974E}"/>
              </a:ext>
            </a:extLst>
          </p:cNvPr>
          <p:cNvGraphicFramePr>
            <a:graphicFrameLocks noGrp="1"/>
          </p:cNvGraphicFramePr>
          <p:nvPr>
            <p:extLst>
              <p:ext uri="{D42A27DB-BD31-4B8C-83A1-F6EECF244321}">
                <p14:modId xmlns:p14="http://schemas.microsoft.com/office/powerpoint/2010/main" val="1815544255"/>
              </p:ext>
            </p:extLst>
          </p:nvPr>
        </p:nvGraphicFramePr>
        <p:xfrm>
          <a:off x="209005" y="1200367"/>
          <a:ext cx="11755313" cy="5013960"/>
        </p:xfrm>
        <a:graphic>
          <a:graphicData uri="http://schemas.openxmlformats.org/drawingml/2006/table">
            <a:tbl>
              <a:tblPr/>
              <a:tblGrid>
                <a:gridCol w="1927978">
                  <a:extLst>
                    <a:ext uri="{9D8B030D-6E8A-4147-A177-3AD203B41FA5}">
                      <a16:colId xmlns="" xmlns:a16="http://schemas.microsoft.com/office/drawing/2014/main" val="3540229312"/>
                    </a:ext>
                  </a:extLst>
                </a:gridCol>
                <a:gridCol w="2933353">
                  <a:extLst>
                    <a:ext uri="{9D8B030D-6E8A-4147-A177-3AD203B41FA5}">
                      <a16:colId xmlns="" xmlns:a16="http://schemas.microsoft.com/office/drawing/2014/main" val="917322517"/>
                    </a:ext>
                  </a:extLst>
                </a:gridCol>
                <a:gridCol w="3446991">
                  <a:extLst>
                    <a:ext uri="{9D8B030D-6E8A-4147-A177-3AD203B41FA5}">
                      <a16:colId xmlns="" xmlns:a16="http://schemas.microsoft.com/office/drawing/2014/main" val="340263548"/>
                    </a:ext>
                  </a:extLst>
                </a:gridCol>
                <a:gridCol w="3446991">
                  <a:extLst>
                    <a:ext uri="{9D8B030D-6E8A-4147-A177-3AD203B41FA5}">
                      <a16:colId xmlns="" xmlns:a16="http://schemas.microsoft.com/office/drawing/2014/main" val="1540898000"/>
                    </a:ext>
                  </a:extLst>
                </a:gridCol>
              </a:tblGrid>
              <a:tr h="653983">
                <a:tc>
                  <a:txBody>
                    <a:bodyPr/>
                    <a:lstStyle/>
                    <a:p>
                      <a:pPr algn="ctr">
                        <a:lnSpc>
                          <a:spcPct val="115000"/>
                        </a:lnSpc>
                        <a:spcBef>
                          <a:spcPts val="500"/>
                        </a:spcBef>
                        <a:spcAft>
                          <a:spcPts val="500"/>
                        </a:spcAft>
                      </a:pP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План характеристики</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340" marR="53340" marT="53340" marB="5334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Bef>
                          <a:spcPts val="500"/>
                        </a:spcBef>
                        <a:spcAft>
                          <a:spcPts val="500"/>
                        </a:spcAft>
                      </a:pP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Зеленый</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340" marR="53340" marT="53340" marB="5334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Bef>
                          <a:spcPts val="500"/>
                        </a:spcBef>
                        <a:spcAft>
                          <a:spcPts val="500"/>
                        </a:spcAft>
                      </a:pP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Зеленеющий</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340" marR="53340" marT="53340" marB="5334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Bef>
                          <a:spcPts val="500"/>
                        </a:spcBef>
                        <a:spcAft>
                          <a:spcPts val="500"/>
                        </a:spcAft>
                      </a:pPr>
                      <a:r>
                        <a:rPr lang="ru-RU"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Зеленеть</a:t>
                      </a:r>
                      <a:endParaRPr lang="ru-RU"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340" marR="53340" marT="53340" marB="5334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 xmlns:a16="http://schemas.microsoft.com/office/drawing/2014/main" val="991007602"/>
                  </a:ext>
                </a:extLst>
              </a:tr>
              <a:tr h="396642">
                <a:tc>
                  <a:txBody>
                    <a:bodyPr/>
                    <a:lstStyle/>
                    <a:p>
                      <a:pPr algn="ctr">
                        <a:lnSpc>
                          <a:spcPct val="115000"/>
                        </a:lnSpc>
                        <a:spcBef>
                          <a:spcPts val="500"/>
                        </a:spcBef>
                        <a:spcAft>
                          <a:spcPts val="500"/>
                        </a:spcAft>
                      </a:pPr>
                      <a:r>
                        <a:rPr lang="ru-RU" sz="2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I.Общее</a:t>
                      </a: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значение</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340" marR="53340" marT="53340" marB="5334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Bef>
                          <a:spcPts val="500"/>
                        </a:spcBef>
                        <a:spcAft>
                          <a:spcPts val="500"/>
                        </a:spcAft>
                      </a:pP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Признак предмета</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340" marR="53340" marT="53340" marB="5334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Bef>
                          <a:spcPts val="500"/>
                        </a:spcBef>
                        <a:spcAft>
                          <a:spcPts val="500"/>
                        </a:spcAft>
                      </a:pP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Признак предмета по действию</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340" marR="53340" marT="53340" marB="5334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Bef>
                          <a:spcPts val="500"/>
                        </a:spcBef>
                        <a:spcAft>
                          <a:spcPts val="500"/>
                        </a:spcAft>
                      </a:pPr>
                      <a:r>
                        <a:rPr lang="ru-RU"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Действие</a:t>
                      </a:r>
                      <a:endParaRPr lang="ru-RU"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340" marR="53340" marT="53340" marB="5334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 xmlns:a16="http://schemas.microsoft.com/office/drawing/2014/main" val="2609398817"/>
                  </a:ext>
                </a:extLst>
              </a:tr>
              <a:tr h="1355146">
                <a:tc>
                  <a:txBody>
                    <a:bodyPr/>
                    <a:lstStyle/>
                    <a:p>
                      <a:pPr algn="ctr">
                        <a:lnSpc>
                          <a:spcPct val="115000"/>
                        </a:lnSpc>
                        <a:spcBef>
                          <a:spcPts val="500"/>
                        </a:spcBef>
                        <a:spcAft>
                          <a:spcPts val="500"/>
                        </a:spcAft>
                      </a:pPr>
                      <a:r>
                        <a:rPr lang="ru-RU"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II.Морфологические признаки</a:t>
                      </a:r>
                      <a:endParaRPr lang="ru-RU"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340" marR="53340" marT="53340" marB="5334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Bef>
                          <a:spcPts val="500"/>
                        </a:spcBef>
                        <a:spcAft>
                          <a:spcPts val="500"/>
                        </a:spcAft>
                      </a:pP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Постоянные: качественное.</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15000"/>
                        </a:lnSpc>
                        <a:spcBef>
                          <a:spcPts val="500"/>
                        </a:spcBef>
                        <a:spcAft>
                          <a:spcPts val="500"/>
                        </a:spcAft>
                      </a:pP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Непостоянные: ед.ч.,муж.р.,</a:t>
                      </a:r>
                      <a:r>
                        <a:rPr lang="ru-RU" sz="2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И.п</a:t>
                      </a: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340" marR="53340" marT="53340" marB="5334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Bef>
                          <a:spcPts val="500"/>
                        </a:spcBef>
                        <a:spcAft>
                          <a:spcPts val="500"/>
                        </a:spcAft>
                      </a:pPr>
                      <a:r>
                        <a:rPr lang="ru-RU" sz="2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Постоянные:несов</a:t>
                      </a: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вид, </a:t>
                      </a:r>
                      <a:r>
                        <a:rPr lang="ru-RU" sz="2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неперех</a:t>
                      </a: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невозвр</a:t>
                      </a: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наст.вр</a:t>
                      </a: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15000"/>
                        </a:lnSpc>
                        <a:spcBef>
                          <a:spcPts val="500"/>
                        </a:spcBef>
                        <a:spcAft>
                          <a:spcPts val="500"/>
                        </a:spcAft>
                      </a:pP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Непостоянные: ед,ч.,</a:t>
                      </a:r>
                      <a:r>
                        <a:rPr lang="ru-RU" sz="2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муж.р</a:t>
                      </a: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И.п</a:t>
                      </a: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340" marR="53340" marT="53340" marB="5334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Bef>
                          <a:spcPts val="500"/>
                        </a:spcBef>
                        <a:spcAft>
                          <a:spcPts val="500"/>
                        </a:spcAft>
                      </a:pP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Постоянные: несов. вид, </a:t>
                      </a:r>
                      <a:r>
                        <a:rPr lang="ru-RU" sz="2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неперех</a:t>
                      </a: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невозвр</a:t>
                      </a: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15000"/>
                        </a:lnSpc>
                        <a:spcBef>
                          <a:spcPts val="500"/>
                        </a:spcBef>
                        <a:spcAft>
                          <a:spcPts val="500"/>
                        </a:spcAft>
                      </a:pP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Непостоянные: изъяв. Наклонение, наст </a:t>
                      </a:r>
                      <a:r>
                        <a:rPr lang="ru-RU" sz="2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вр</a:t>
                      </a: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3-е лицо</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340" marR="53340" marT="53340" marB="5334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 xmlns:a16="http://schemas.microsoft.com/office/drawing/2014/main" val="3733023953"/>
                  </a:ext>
                </a:extLst>
              </a:tr>
              <a:tr h="1417226">
                <a:tc>
                  <a:txBody>
                    <a:bodyPr/>
                    <a:lstStyle/>
                    <a:p>
                      <a:pPr algn="ctr">
                        <a:lnSpc>
                          <a:spcPct val="115000"/>
                        </a:lnSpc>
                        <a:spcBef>
                          <a:spcPts val="500"/>
                        </a:spcBef>
                        <a:spcAft>
                          <a:spcPts val="500"/>
                        </a:spcAft>
                      </a:pPr>
                      <a:r>
                        <a:rPr lang="ru-RU"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III. Синтаксическая роль</a:t>
                      </a:r>
                      <a:endParaRPr lang="ru-RU"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340" marR="53340" marT="53340" marB="5334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Bef>
                          <a:spcPts val="500"/>
                        </a:spcBef>
                        <a:spcAft>
                          <a:spcPts val="500"/>
                        </a:spcAft>
                      </a:pP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Определение</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15000"/>
                        </a:lnSpc>
                        <a:spcBef>
                          <a:spcPts val="500"/>
                        </a:spcBef>
                        <a:spcAft>
                          <a:spcPts val="500"/>
                        </a:spcAft>
                      </a:pP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Коров вывели пастись на зеленеющий луг.</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15000"/>
                        </a:lnSpc>
                        <a:spcBef>
                          <a:spcPts val="500"/>
                        </a:spcBef>
                        <a:spcAft>
                          <a:spcPts val="500"/>
                        </a:spcAft>
                      </a:pP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340" marR="53340" marT="53340" marB="5334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Bef>
                          <a:spcPts val="500"/>
                        </a:spcBef>
                        <a:spcAft>
                          <a:spcPts val="500"/>
                        </a:spcAft>
                      </a:pP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Определение</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15000"/>
                        </a:lnSpc>
                        <a:spcBef>
                          <a:spcPts val="500"/>
                        </a:spcBef>
                        <a:spcAft>
                          <a:spcPts val="500"/>
                        </a:spcAft>
                      </a:pP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 зеленом лугу пасутся лошади. </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340" marR="53340" marT="53340" marB="5334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Bef>
                          <a:spcPts val="500"/>
                        </a:spcBef>
                        <a:spcAft>
                          <a:spcPts val="500"/>
                        </a:spcAft>
                      </a:pP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Сказуемое</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15000"/>
                        </a:lnSpc>
                        <a:spcBef>
                          <a:spcPts val="500"/>
                        </a:spcBef>
                        <a:spcAft>
                          <a:spcPts val="500"/>
                        </a:spcAft>
                      </a:pP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Луг зеленеет.</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340" marR="53340" marT="53340" marB="5334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 xmlns:a16="http://schemas.microsoft.com/office/drawing/2014/main" val="2181050671"/>
                  </a:ext>
                </a:extLst>
              </a:tr>
            </a:tbl>
          </a:graphicData>
        </a:graphic>
      </p:graphicFrame>
      <p:sp>
        <p:nvSpPr>
          <p:cNvPr id="5" name="Прямоугольник 4">
            <a:extLst>
              <a:ext uri="{FF2B5EF4-FFF2-40B4-BE49-F238E27FC236}">
                <a16:creationId xmlns="" xmlns:a16="http://schemas.microsoft.com/office/drawing/2014/main" id="{1C73FC89-BE9F-4669-99BB-DB477623B398}"/>
              </a:ext>
            </a:extLst>
          </p:cNvPr>
          <p:cNvSpPr/>
          <p:nvPr/>
        </p:nvSpPr>
        <p:spPr>
          <a:xfrm>
            <a:off x="1159219" y="309477"/>
            <a:ext cx="9999469" cy="584775"/>
          </a:xfrm>
          <a:prstGeom prst="rect">
            <a:avLst/>
          </a:prstGeom>
        </p:spPr>
        <p:txBody>
          <a:bodyPr wrap="none">
            <a:spAutoFit/>
          </a:bodyPr>
          <a:lstStyle/>
          <a:p>
            <a:r>
              <a:rPr lang="ru-RU" sz="3200" b="1" dirty="0">
                <a:latin typeface="Times New Roman" panose="02020603050405020304" pitchFamily="18" charset="0"/>
                <a:cs typeface="Times New Roman" panose="02020603050405020304" pitchFamily="18" charset="0"/>
              </a:rPr>
              <a:t>Сравнение причастия с глаголом и прилагательным</a:t>
            </a:r>
          </a:p>
        </p:txBody>
      </p:sp>
    </p:spTree>
    <p:extLst>
      <p:ext uri="{BB962C8B-B14F-4D97-AF65-F5344CB8AC3E}">
        <p14:creationId xmlns:p14="http://schemas.microsoft.com/office/powerpoint/2010/main" val="22358233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 xmlns:a16="http://schemas.microsoft.com/office/drawing/2014/main" id="{4328AC88-1034-4548-8CFC-CAB79BCF4F00}"/>
              </a:ext>
            </a:extLst>
          </p:cNvPr>
          <p:cNvSpPr/>
          <p:nvPr/>
        </p:nvSpPr>
        <p:spPr>
          <a:xfrm>
            <a:off x="1145754" y="2176517"/>
            <a:ext cx="10080434" cy="3065455"/>
          </a:xfrm>
          <a:prstGeom prst="rect">
            <a:avLst/>
          </a:prstGeom>
        </p:spPr>
        <p:txBody>
          <a:bodyPr wrap="square">
            <a:spAutoFit/>
          </a:bodyPr>
          <a:lstStyle/>
          <a:p>
            <a:pPr algn="just">
              <a:lnSpc>
                <a:spcPct val="115000"/>
              </a:lnSpc>
              <a:spcAft>
                <a:spcPts val="1000"/>
              </a:spcAft>
            </a:pPr>
            <a:r>
              <a:rPr lang="ru-RU" sz="2800" dirty="0">
                <a:latin typeface="Times New Roman" panose="02020603050405020304" pitchFamily="18" charset="0"/>
                <a:ea typeface="Calibri" panose="020F0502020204030204" pitchFamily="34" charset="0"/>
                <a:cs typeface="Times New Roman" panose="02020603050405020304" pitchFamily="18" charset="0"/>
              </a:rPr>
              <a:t>Быстро бежать, бегущий быстро, быстрый бег, спящий ребенок, белая скатерть, колышущаяся трава, горячий чай, спать крепко, увядающий сад, выкаченная бочка, выкатить бочку, веселый человек, веселившиеся дети, летящий самолет, лететь высоко, летучая мышь, зимний вечер, зимовать в берлоге, зимующие на юге, желтеть осенью, желтый лист, желтеющий лист.</a:t>
            </a:r>
          </a:p>
        </p:txBody>
      </p:sp>
      <p:sp>
        <p:nvSpPr>
          <p:cNvPr id="3" name="Прямоугольник 2">
            <a:extLst>
              <a:ext uri="{FF2B5EF4-FFF2-40B4-BE49-F238E27FC236}">
                <a16:creationId xmlns="" xmlns:a16="http://schemas.microsoft.com/office/drawing/2014/main" id="{5C977636-878C-4C24-92C7-C89CB5F3C516}"/>
              </a:ext>
            </a:extLst>
          </p:cNvPr>
          <p:cNvSpPr/>
          <p:nvPr/>
        </p:nvSpPr>
        <p:spPr>
          <a:xfrm>
            <a:off x="1787849" y="833521"/>
            <a:ext cx="8856391" cy="1077218"/>
          </a:xfrm>
          <a:prstGeom prst="rect">
            <a:avLst/>
          </a:prstGeom>
        </p:spPr>
        <p:txBody>
          <a:bodyPr wrap="square">
            <a:spAutoFit/>
          </a:bodyPr>
          <a:lstStyle/>
          <a:p>
            <a:r>
              <a:rPr lang="ru-RU" sz="3200" b="1" dirty="0">
                <a:latin typeface="Times New Roman" panose="02020603050405020304" pitchFamily="18" charset="0"/>
                <a:cs typeface="Times New Roman" panose="02020603050405020304" pitchFamily="18" charset="0"/>
              </a:rPr>
              <a:t>Распределите в три столбика словосочетания </a:t>
            </a:r>
          </a:p>
          <a:p>
            <a:r>
              <a:rPr lang="ru-RU" sz="3200" b="1" dirty="0">
                <a:latin typeface="Times New Roman" panose="02020603050405020304" pitchFamily="18" charset="0"/>
                <a:cs typeface="Times New Roman" panose="02020603050405020304" pitchFamily="18" charset="0"/>
              </a:rPr>
              <a:t>с глаголами, причастиями, прилагательными:</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496778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1510661112"/>
              </p:ext>
            </p:extLst>
          </p:nvPr>
        </p:nvGraphicFramePr>
        <p:xfrm>
          <a:off x="432388" y="1910512"/>
          <a:ext cx="11518608" cy="3840480"/>
        </p:xfrm>
        <a:graphic>
          <a:graphicData uri="http://schemas.openxmlformats.org/drawingml/2006/table">
            <a:tbl>
              <a:tblPr firstRow="1" bandRow="1">
                <a:tableStyleId>{5940675A-B579-460E-94D1-54222C63F5DA}</a:tableStyleId>
              </a:tblPr>
              <a:tblGrid>
                <a:gridCol w="3839536"/>
                <a:gridCol w="3839536"/>
                <a:gridCol w="3839536"/>
              </a:tblGrid>
              <a:tr h="370840">
                <a:tc>
                  <a:txBody>
                    <a:bodyPr/>
                    <a:lstStyle/>
                    <a:p>
                      <a:pPr algn="ctr"/>
                      <a:r>
                        <a:rPr lang="ru-RU" sz="2400" b="0" dirty="0" smtClean="0">
                          <a:latin typeface="Times New Roman" panose="02020603050405020304" pitchFamily="18" charset="0"/>
                          <a:cs typeface="Times New Roman" panose="02020603050405020304" pitchFamily="18" charset="0"/>
                        </a:rPr>
                        <a:t>Глаголы</a:t>
                      </a:r>
                      <a:endParaRPr lang="ru-RU" sz="2400" b="0" dirty="0">
                        <a:latin typeface="Times New Roman" panose="02020603050405020304" pitchFamily="18" charset="0"/>
                        <a:cs typeface="Times New Roman" panose="02020603050405020304" pitchFamily="18" charset="0"/>
                      </a:endParaRPr>
                    </a:p>
                  </a:txBody>
                  <a:tcPr/>
                </a:tc>
                <a:tc>
                  <a:txBody>
                    <a:bodyPr/>
                    <a:lstStyle/>
                    <a:p>
                      <a:pPr algn="ctr"/>
                      <a:r>
                        <a:rPr lang="ru-RU" sz="2400" b="0" dirty="0" smtClean="0">
                          <a:latin typeface="Times New Roman" panose="02020603050405020304" pitchFamily="18" charset="0"/>
                          <a:cs typeface="Times New Roman" panose="02020603050405020304" pitchFamily="18" charset="0"/>
                        </a:rPr>
                        <a:t>Причастия</a:t>
                      </a:r>
                      <a:endParaRPr lang="ru-RU" sz="2400" b="0" dirty="0">
                        <a:latin typeface="Times New Roman" panose="02020603050405020304" pitchFamily="18" charset="0"/>
                        <a:cs typeface="Times New Roman" panose="02020603050405020304" pitchFamily="18" charset="0"/>
                      </a:endParaRPr>
                    </a:p>
                  </a:txBody>
                  <a:tcPr/>
                </a:tc>
                <a:tc>
                  <a:txBody>
                    <a:bodyPr/>
                    <a:lstStyle/>
                    <a:p>
                      <a:pPr algn="ctr"/>
                      <a:r>
                        <a:rPr lang="ru-RU" sz="2400" b="0" dirty="0" smtClean="0">
                          <a:latin typeface="Times New Roman" panose="02020603050405020304" pitchFamily="18" charset="0"/>
                          <a:cs typeface="Times New Roman" panose="02020603050405020304" pitchFamily="18" charset="0"/>
                        </a:rPr>
                        <a:t>Прилагательные</a:t>
                      </a:r>
                      <a:endParaRPr lang="ru-RU" sz="2400" b="0" dirty="0">
                        <a:latin typeface="Times New Roman" panose="02020603050405020304" pitchFamily="18" charset="0"/>
                        <a:cs typeface="Times New Roman" panose="02020603050405020304" pitchFamily="18" charset="0"/>
                      </a:endParaRPr>
                    </a:p>
                  </a:txBody>
                  <a:tcPr/>
                </a:tc>
              </a:tr>
              <a:tr h="370840">
                <a:tc>
                  <a:txBody>
                    <a:bodyPr/>
                    <a:lstStyle/>
                    <a:p>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Быстро бежать, спать крепко, выкатить бочку, лететь высоко, зимовать в берлоге, желтеть осенью</a:t>
                      </a:r>
                      <a:endParaRPr lang="ru-RU" sz="2400" dirty="0">
                        <a:latin typeface="Times New Roman" panose="02020603050405020304" pitchFamily="18" charset="0"/>
                        <a:cs typeface="Times New Roman" panose="02020603050405020304" pitchFamily="18"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2.Бегущий быстро, спящий ребенок, колышущаяся трава, увядающий сад, выкаченная бочка, веселившиеся дети, летящий самолет, зимующие на юге, желтеющий лист.</a:t>
                      </a:r>
                    </a:p>
                    <a:p>
                      <a:endParaRPr lang="ru-RU" sz="2400" dirty="0">
                        <a:latin typeface="Times New Roman" panose="02020603050405020304" pitchFamily="18" charset="0"/>
                        <a:cs typeface="Times New Roman" panose="02020603050405020304" pitchFamily="18"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Быстрый бег, белая скатерть, горячий чай, веселый человек, летучая мышь, зимний вечер, желтый лист.</a:t>
                      </a:r>
                    </a:p>
                    <a:p>
                      <a:endParaRPr lang="ru-RU" sz="2400" dirty="0">
                        <a:latin typeface="Times New Roman" panose="02020603050405020304" pitchFamily="18" charset="0"/>
                        <a:cs typeface="Times New Roman" panose="02020603050405020304" pitchFamily="18" charset="0"/>
                      </a:endParaRPr>
                    </a:p>
                  </a:txBody>
                  <a:tcPr/>
                </a:tc>
              </a:tr>
            </a:tbl>
          </a:graphicData>
        </a:graphic>
      </p:graphicFrame>
      <p:sp>
        <p:nvSpPr>
          <p:cNvPr id="5" name="Прямоугольник 4"/>
          <p:cNvSpPr/>
          <p:nvPr/>
        </p:nvSpPr>
        <p:spPr>
          <a:xfrm>
            <a:off x="5046780" y="871073"/>
            <a:ext cx="2221249" cy="689099"/>
          </a:xfrm>
          <a:prstGeom prst="rect">
            <a:avLst/>
          </a:prstGeom>
        </p:spPr>
        <p:txBody>
          <a:bodyPr wrap="none">
            <a:spAutoFit/>
          </a:bodyPr>
          <a:lstStyle/>
          <a:p>
            <a:pPr>
              <a:lnSpc>
                <a:spcPct val="115000"/>
              </a:lnSpc>
              <a:spcAft>
                <a:spcPts val="1000"/>
              </a:spcAft>
            </a:pPr>
            <a:r>
              <a:rPr lang="ru-RU" sz="3600" b="1" dirty="0">
                <a:latin typeface="Times New Roman"/>
                <a:ea typeface="Times New Roman"/>
              </a:rPr>
              <a:t>Проверка</a:t>
            </a:r>
            <a:endParaRPr lang="ru-RU" sz="3600" b="1" dirty="0">
              <a:ea typeface="Times New Roman"/>
            </a:endParaRPr>
          </a:p>
        </p:txBody>
      </p:sp>
    </p:spTree>
    <p:extLst>
      <p:ext uri="{BB962C8B-B14F-4D97-AF65-F5344CB8AC3E}">
        <p14:creationId xmlns:p14="http://schemas.microsoft.com/office/powerpoint/2010/main" val="34901758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8425" y="987135"/>
            <a:ext cx="8095999" cy="689099"/>
          </a:xfrm>
          <a:prstGeom prst="rect">
            <a:avLst/>
          </a:prstGeom>
        </p:spPr>
        <p:txBody>
          <a:bodyPr wrap="none">
            <a:spAutoFit/>
          </a:bodyPr>
          <a:lstStyle/>
          <a:p>
            <a:pPr>
              <a:lnSpc>
                <a:spcPct val="115000"/>
              </a:lnSpc>
              <a:spcAft>
                <a:spcPts val="1000"/>
              </a:spcAft>
            </a:pPr>
            <a:r>
              <a:rPr lang="ru-RU" sz="3600" b="1" dirty="0">
                <a:latin typeface="Times New Roman"/>
                <a:ea typeface="Times New Roman"/>
              </a:rPr>
              <a:t>Синтаксический разбор предложений</a:t>
            </a:r>
            <a:endParaRPr lang="ru-RU" sz="3600" b="1" dirty="0">
              <a:ea typeface="Times New Roman"/>
            </a:endParaRPr>
          </a:p>
        </p:txBody>
      </p:sp>
      <p:sp>
        <p:nvSpPr>
          <p:cNvPr id="5" name="Прямоугольник 4"/>
          <p:cNvSpPr/>
          <p:nvPr/>
        </p:nvSpPr>
        <p:spPr>
          <a:xfrm>
            <a:off x="1571740" y="2039382"/>
            <a:ext cx="9312925" cy="2308324"/>
          </a:xfrm>
          <a:prstGeom prst="rect">
            <a:avLst/>
          </a:prstGeom>
        </p:spPr>
        <p:txBody>
          <a:bodyPr wrap="square">
            <a:spAutoFit/>
          </a:bodyPr>
          <a:lstStyle/>
          <a:p>
            <a:pPr lvl="0"/>
            <a:r>
              <a:rPr lang="ru-RU" sz="3600" dirty="0" smtClean="0">
                <a:solidFill>
                  <a:prstClr val="black"/>
                </a:solidFill>
                <a:latin typeface="Times New Roman" panose="02020603050405020304" pitchFamily="18" charset="0"/>
                <a:cs typeface="Times New Roman" panose="02020603050405020304" pitchFamily="18" charset="0"/>
              </a:rPr>
              <a:t>1)Книга</a:t>
            </a:r>
            <a:r>
              <a:rPr lang="ru-RU" sz="3600" dirty="0">
                <a:solidFill>
                  <a:prstClr val="black"/>
                </a:solidFill>
                <a:latin typeface="Times New Roman" panose="02020603050405020304" pitchFamily="18" charset="0"/>
                <a:cs typeface="Times New Roman" panose="02020603050405020304" pitchFamily="18" charset="0"/>
              </a:rPr>
              <a:t>, взятая в библиотеке, уже прочитана.</a:t>
            </a:r>
          </a:p>
          <a:p>
            <a:pPr lvl="0"/>
            <a:endParaRPr lang="ru-RU" sz="3600" dirty="0">
              <a:solidFill>
                <a:prstClr val="black"/>
              </a:solidFill>
              <a:latin typeface="Times New Roman" panose="02020603050405020304" pitchFamily="18" charset="0"/>
              <a:cs typeface="Times New Roman" panose="02020603050405020304" pitchFamily="18" charset="0"/>
            </a:endParaRPr>
          </a:p>
          <a:p>
            <a:pPr lvl="0"/>
            <a:r>
              <a:rPr lang="ru-RU" sz="3600" dirty="0" smtClean="0">
                <a:solidFill>
                  <a:prstClr val="black"/>
                </a:solidFill>
                <a:latin typeface="Times New Roman" panose="02020603050405020304" pitchFamily="18" charset="0"/>
                <a:cs typeface="Times New Roman" panose="02020603050405020304" pitchFamily="18" charset="0"/>
              </a:rPr>
              <a:t>2)Правило</a:t>
            </a:r>
            <a:r>
              <a:rPr lang="ru-RU" sz="3600" dirty="0">
                <a:solidFill>
                  <a:prstClr val="black"/>
                </a:solidFill>
                <a:latin typeface="Times New Roman" panose="02020603050405020304" pitchFamily="18" charset="0"/>
                <a:cs typeface="Times New Roman" panose="02020603050405020304" pitchFamily="18" charset="0"/>
              </a:rPr>
              <a:t>, озвученное учителем, записано </a:t>
            </a:r>
            <a:r>
              <a:rPr lang="ru-RU" sz="3600" dirty="0" smtClean="0">
                <a:solidFill>
                  <a:prstClr val="black"/>
                </a:solidFill>
                <a:latin typeface="Times New Roman" panose="02020603050405020304" pitchFamily="18" charset="0"/>
                <a:cs typeface="Times New Roman" panose="02020603050405020304" pitchFamily="18" charset="0"/>
              </a:rPr>
              <a:t>в  </a:t>
            </a:r>
            <a:r>
              <a:rPr lang="ru-RU" sz="3600" dirty="0">
                <a:solidFill>
                  <a:prstClr val="black"/>
                </a:solidFill>
                <a:latin typeface="Times New Roman" panose="02020603050405020304" pitchFamily="18" charset="0"/>
                <a:cs typeface="Times New Roman" panose="02020603050405020304" pitchFamily="18" charset="0"/>
              </a:rPr>
              <a:t>тетради.</a:t>
            </a:r>
          </a:p>
        </p:txBody>
      </p:sp>
    </p:spTree>
    <p:extLst>
      <p:ext uri="{BB962C8B-B14F-4D97-AF65-F5344CB8AC3E}">
        <p14:creationId xmlns:p14="http://schemas.microsoft.com/office/powerpoint/2010/main" val="2037871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 xmlns:a16="http://schemas.microsoft.com/office/drawing/2014/main" id="{D3957B86-164C-4F8D-ABCB-C4170416FF11}"/>
              </a:ext>
            </a:extLst>
          </p:cNvPr>
          <p:cNvSpPr/>
          <p:nvPr/>
        </p:nvSpPr>
        <p:spPr>
          <a:xfrm>
            <a:off x="1251753" y="1300529"/>
            <a:ext cx="10093911" cy="3416320"/>
          </a:xfrm>
          <a:prstGeom prst="rect">
            <a:avLst/>
          </a:prstGeom>
        </p:spPr>
        <p:txBody>
          <a:bodyPr wrap="square">
            <a:spAutoFit/>
          </a:bodyPr>
          <a:lstStyle/>
          <a:p>
            <a:pPr algn="ctr"/>
            <a:r>
              <a:rPr lang="ru-RU" sz="4000" b="1" dirty="0" smtClean="0">
                <a:latin typeface="Times New Roman" panose="02020603050405020304" pitchFamily="18" charset="0"/>
                <a:cs typeface="Times New Roman" panose="02020603050405020304" pitchFamily="18" charset="0"/>
              </a:rPr>
              <a:t>Рефлексия</a:t>
            </a:r>
          </a:p>
          <a:p>
            <a:pPr algn="ctr"/>
            <a:endParaRPr lang="ru-RU" sz="3200" b="1" dirty="0">
              <a:latin typeface="Times New Roman" panose="02020603050405020304" pitchFamily="18" charset="0"/>
              <a:cs typeface="Times New Roman" panose="02020603050405020304" pitchFamily="18" charset="0"/>
            </a:endParaRPr>
          </a:p>
          <a:p>
            <a:pPr>
              <a:lnSpc>
                <a:spcPct val="150000"/>
              </a:lnSpc>
            </a:pPr>
            <a:r>
              <a:rPr lang="ru-RU" sz="3200" dirty="0" smtClean="0">
                <a:latin typeface="Times New Roman" panose="02020603050405020304" pitchFamily="18" charset="0"/>
                <a:cs typeface="Times New Roman" panose="02020603050405020304" pitchFamily="18" charset="0"/>
              </a:rPr>
              <a:t>1)Что </a:t>
            </a:r>
            <a:r>
              <a:rPr lang="ru-RU" sz="3200" dirty="0">
                <a:latin typeface="Times New Roman" panose="02020603050405020304" pitchFamily="18" charset="0"/>
                <a:cs typeface="Times New Roman" panose="02020603050405020304" pitchFamily="18" charset="0"/>
              </a:rPr>
              <a:t>нового мы узнали сегодня? Что такое причастие?</a:t>
            </a:r>
          </a:p>
          <a:p>
            <a:pPr>
              <a:lnSpc>
                <a:spcPct val="150000"/>
              </a:lnSpc>
            </a:pPr>
            <a:r>
              <a:rPr lang="ru-RU" sz="3200" dirty="0" smtClean="0">
                <a:latin typeface="Times New Roman" panose="02020603050405020304" pitchFamily="18" charset="0"/>
                <a:cs typeface="Times New Roman" panose="02020603050405020304" pitchFamily="18" charset="0"/>
              </a:rPr>
              <a:t>2)Какие </a:t>
            </a:r>
            <a:r>
              <a:rPr lang="ru-RU" sz="3200" dirty="0">
                <a:latin typeface="Times New Roman" panose="02020603050405020304" pitchFamily="18" charset="0"/>
                <a:cs typeface="Times New Roman" panose="02020603050405020304" pitchFamily="18" charset="0"/>
              </a:rPr>
              <a:t>грамматические признаки имеет причастие?</a:t>
            </a:r>
          </a:p>
          <a:p>
            <a:pPr>
              <a:lnSpc>
                <a:spcPct val="150000"/>
              </a:lnSpc>
            </a:pPr>
            <a:r>
              <a:rPr lang="ru-RU" sz="3200" dirty="0" smtClean="0">
                <a:latin typeface="Times New Roman" panose="02020603050405020304" pitchFamily="18" charset="0"/>
                <a:cs typeface="Times New Roman" panose="02020603050405020304" pitchFamily="18" charset="0"/>
              </a:rPr>
              <a:t>3)Какую </a:t>
            </a:r>
            <a:r>
              <a:rPr lang="ru-RU" sz="3200" dirty="0">
                <a:latin typeface="Times New Roman" panose="02020603050405020304" pitchFamily="18" charset="0"/>
                <a:cs typeface="Times New Roman" panose="02020603050405020304" pitchFamily="18" charset="0"/>
              </a:rPr>
              <a:t>роль играет причастие в речи?</a:t>
            </a:r>
          </a:p>
        </p:txBody>
      </p:sp>
    </p:spTree>
    <p:extLst>
      <p:ext uri="{BB962C8B-B14F-4D97-AF65-F5344CB8AC3E}">
        <p14:creationId xmlns:p14="http://schemas.microsoft.com/office/powerpoint/2010/main" val="19894630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 xmlns:a16="http://schemas.microsoft.com/office/drawing/2014/main" id="{F0B018AE-5F35-4B08-95C1-9ADD7520183C}"/>
              </a:ext>
            </a:extLst>
          </p:cNvPr>
          <p:cNvSpPr/>
          <p:nvPr/>
        </p:nvSpPr>
        <p:spPr>
          <a:xfrm>
            <a:off x="1698593" y="1178966"/>
            <a:ext cx="7986944" cy="2585323"/>
          </a:xfrm>
          <a:prstGeom prst="rect">
            <a:avLst/>
          </a:prstGeom>
        </p:spPr>
        <p:txBody>
          <a:bodyPr wrap="square">
            <a:spAutoFit/>
          </a:bodyPr>
          <a:lstStyle/>
          <a:p>
            <a:pPr algn="ctr"/>
            <a:r>
              <a:rPr lang="ru-RU" sz="3600" b="1" dirty="0">
                <a:latin typeface="Times New Roman" panose="02020603050405020304" pitchFamily="18" charset="0"/>
                <a:cs typeface="Times New Roman" panose="02020603050405020304" pitchFamily="18" charset="0"/>
              </a:rPr>
              <a:t>Домашнее </a:t>
            </a:r>
            <a:r>
              <a:rPr lang="ru-RU" sz="3600" b="1" dirty="0" smtClean="0">
                <a:latin typeface="Times New Roman" panose="02020603050405020304" pitchFamily="18" charset="0"/>
                <a:cs typeface="Times New Roman" panose="02020603050405020304" pitchFamily="18" charset="0"/>
              </a:rPr>
              <a:t>задание</a:t>
            </a:r>
          </a:p>
          <a:p>
            <a:pPr algn="ctr"/>
            <a:endParaRPr lang="ru-RU" sz="3600" b="1" dirty="0">
              <a:latin typeface="Times New Roman" panose="02020603050405020304" pitchFamily="18" charset="0"/>
              <a:cs typeface="Times New Roman" panose="02020603050405020304" pitchFamily="18" charset="0"/>
            </a:endParaRPr>
          </a:p>
          <a:p>
            <a:pPr marL="342900" indent="-342900">
              <a:buAutoNum type="arabicParenR"/>
            </a:pPr>
            <a:r>
              <a:rPr lang="ru-RU" sz="3600" dirty="0">
                <a:latin typeface="Times New Roman" panose="02020603050405020304" pitchFamily="18" charset="0"/>
                <a:cs typeface="Times New Roman" panose="02020603050405020304" pitchFamily="18" charset="0"/>
              </a:rPr>
              <a:t>Правило учить (параграф 12)</a:t>
            </a:r>
          </a:p>
          <a:p>
            <a:pPr marL="342900" indent="-342900">
              <a:buAutoNum type="arabicParenR"/>
            </a:pPr>
            <a:r>
              <a:rPr lang="ru-RU" sz="3600" dirty="0">
                <a:latin typeface="Times New Roman" panose="02020603050405020304" pitchFamily="18" charset="0"/>
                <a:cs typeface="Times New Roman" panose="02020603050405020304" pitchFamily="18" charset="0"/>
              </a:rPr>
              <a:t>Упр. 77</a:t>
            </a:r>
          </a:p>
          <a:p>
            <a:pPr marL="342900" indent="-342900">
              <a:buAutoNum type="arabicParenR"/>
            </a:pPr>
            <a:endParaRPr lang="ru-RU" dirty="0"/>
          </a:p>
        </p:txBody>
      </p:sp>
    </p:spTree>
    <p:extLst>
      <p:ext uri="{BB962C8B-B14F-4D97-AF65-F5344CB8AC3E}">
        <p14:creationId xmlns:p14="http://schemas.microsoft.com/office/powerpoint/2010/main" val="30152865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6930" y="2203375"/>
            <a:ext cx="7083846" cy="34482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Прямоугольник 1"/>
          <p:cNvSpPr/>
          <p:nvPr/>
        </p:nvSpPr>
        <p:spPr>
          <a:xfrm>
            <a:off x="1663547" y="443928"/>
            <a:ext cx="9202757" cy="1569660"/>
          </a:xfrm>
          <a:prstGeom prst="rect">
            <a:avLst/>
          </a:prstGeom>
        </p:spPr>
        <p:txBody>
          <a:bodyPr wrap="square">
            <a:spAutoFit/>
          </a:bodyPr>
          <a:lstStyle/>
          <a:p>
            <a:pPr algn="ctr"/>
            <a:r>
              <a:rPr lang="ru-RU" sz="2400" dirty="0" smtClean="0">
                <a:latin typeface="Times New Roman" panose="02020603050405020304" pitchFamily="18" charset="0"/>
                <a:cs typeface="Times New Roman" panose="02020603050405020304" pitchFamily="18" charset="0"/>
              </a:rPr>
              <a:t>филиал </a:t>
            </a:r>
            <a:r>
              <a:rPr lang="ru-RU" sz="2400" dirty="0">
                <a:latin typeface="Times New Roman" panose="02020603050405020304" pitchFamily="18" charset="0"/>
                <a:cs typeface="Times New Roman" panose="02020603050405020304" pitchFamily="18" charset="0"/>
              </a:rPr>
              <a:t>Муниципального общеобразовательного учреждения «Средняя общеобразовательная школа № 131 г. Карталы имени Героя Советского Союза К.С. </a:t>
            </a:r>
            <a:r>
              <a:rPr lang="ru-RU" sz="2400" dirty="0" err="1">
                <a:latin typeface="Times New Roman" panose="02020603050405020304" pitchFamily="18" charset="0"/>
                <a:cs typeface="Times New Roman" panose="02020603050405020304" pitchFamily="18" charset="0"/>
              </a:rPr>
              <a:t>Заслонова</a:t>
            </a:r>
            <a:r>
              <a:rPr lang="ru-RU" sz="2400" dirty="0">
                <a:latin typeface="Times New Roman" panose="02020603050405020304" pitchFamily="18" charset="0"/>
                <a:cs typeface="Times New Roman" panose="02020603050405020304" pitchFamily="18" charset="0"/>
              </a:rPr>
              <a:t>» - «Средняя общеобразовательная школа №31» </a:t>
            </a:r>
          </a:p>
        </p:txBody>
      </p:sp>
      <p:sp>
        <p:nvSpPr>
          <p:cNvPr id="3" name="TextBox 2"/>
          <p:cNvSpPr txBox="1"/>
          <p:nvPr/>
        </p:nvSpPr>
        <p:spPr>
          <a:xfrm>
            <a:off x="1663547" y="5871991"/>
            <a:ext cx="9287219" cy="461665"/>
          </a:xfrm>
          <a:prstGeom prst="rect">
            <a:avLst/>
          </a:prstGeom>
          <a:noFill/>
        </p:spPr>
        <p:txBody>
          <a:bodyPr wrap="square" rtlCol="0">
            <a:spAutoFit/>
          </a:bodyPr>
          <a:lstStyle/>
          <a:p>
            <a:pPr algn="ctr"/>
            <a:r>
              <a:rPr lang="ru-RU" sz="2400" dirty="0">
                <a:latin typeface="Times New Roman" panose="02020603050405020304" pitchFamily="18" charset="0"/>
                <a:cs typeface="Times New Roman" panose="02020603050405020304" pitchFamily="18" charset="0"/>
              </a:rPr>
              <a:t>у</a:t>
            </a:r>
            <a:r>
              <a:rPr lang="ru-RU" sz="2400" dirty="0" smtClean="0">
                <a:latin typeface="Times New Roman" panose="02020603050405020304" pitchFamily="18" charset="0"/>
                <a:cs typeface="Times New Roman" panose="02020603050405020304" pitchFamily="18" charset="0"/>
              </a:rPr>
              <a:t>читель русского языка и литературы Ильясова А.Ж.</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507968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3042364969"/>
              </p:ext>
            </p:extLst>
          </p:nvPr>
        </p:nvGraphicFramePr>
        <p:xfrm>
          <a:off x="2038116" y="917965"/>
          <a:ext cx="8152481" cy="5416731"/>
        </p:xfrm>
        <a:graphic>
          <a:graphicData uri="http://schemas.openxmlformats.org/drawingml/2006/table">
            <a:tbl>
              <a:tblPr firstRow="1" bandRow="1">
                <a:tableStyleId>{5C22544A-7EE6-4342-B048-85BDC9FD1C3A}</a:tableStyleId>
              </a:tblPr>
              <a:tblGrid>
                <a:gridCol w="503392"/>
                <a:gridCol w="515669"/>
                <a:gridCol w="509530"/>
                <a:gridCol w="509530"/>
                <a:gridCol w="509530"/>
                <a:gridCol w="509530"/>
                <a:gridCol w="509530"/>
                <a:gridCol w="509530"/>
                <a:gridCol w="509530"/>
                <a:gridCol w="509530"/>
                <a:gridCol w="509530"/>
                <a:gridCol w="509530"/>
                <a:gridCol w="509530"/>
                <a:gridCol w="509530"/>
                <a:gridCol w="509530"/>
                <a:gridCol w="509530"/>
              </a:tblGrid>
              <a:tr h="601859">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endParaRPr lang="ru-RU"/>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noFill/>
                  </a:tcPr>
                </a:tc>
              </a:tr>
              <a:tr h="601859">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R w="12700" cap="flat" cmpd="sng" algn="ctr">
                      <a:solidFill>
                        <a:schemeClr val="tx1"/>
                      </a:solidFill>
                      <a:prstDash val="solid"/>
                      <a:round/>
                      <a:headEnd type="none" w="med" len="med"/>
                      <a:tailEnd type="none" w="med" len="med"/>
                    </a:ln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B w="12700" cap="flat" cmpd="sng" algn="ctr">
                      <a:solidFill>
                        <a:schemeClr val="tx1"/>
                      </a:solidFill>
                      <a:prstDash val="solid"/>
                      <a:round/>
                      <a:headEnd type="none" w="med" len="med"/>
                      <a:tailEnd type="none" w="med" len="med"/>
                    </a:lnB>
                    <a:noFill/>
                  </a:tcPr>
                </a:tc>
              </a:tr>
              <a:tr h="601859">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01859">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T w="12700" cap="flat" cmpd="sng" algn="ctr">
                      <a:solidFill>
                        <a:schemeClr val="tx1"/>
                      </a:solidFill>
                      <a:prstDash val="solid"/>
                      <a:round/>
                      <a:headEnd type="none" w="med" len="med"/>
                      <a:tailEnd type="none" w="med" len="med"/>
                    </a:lnT>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T w="12700" cap="flat" cmpd="sng" algn="ctr">
                      <a:solidFill>
                        <a:schemeClr val="tx1"/>
                      </a:solidFill>
                      <a:prstDash val="solid"/>
                      <a:round/>
                      <a:headEnd type="none" w="med" len="med"/>
                      <a:tailEnd type="none" w="med" len="med"/>
                    </a:lnT>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T w="12700" cap="flat" cmpd="sng" algn="ctr">
                      <a:solidFill>
                        <a:schemeClr val="tx1"/>
                      </a:solidFill>
                      <a:prstDash val="solid"/>
                      <a:round/>
                      <a:headEnd type="none" w="med" len="med"/>
                      <a:tailEnd type="none" w="med" len="med"/>
                    </a:lnT>
                    <a:noFill/>
                  </a:tcPr>
                </a:tc>
                <a:tc>
                  <a:txBody>
                    <a:bodyPr/>
                    <a:lstStyle/>
                    <a:p>
                      <a:pPr lvl="0" algn="ctr"/>
                      <a:endParaRPr lang="ru-RU" sz="2800">
                        <a:solidFill>
                          <a:schemeClr val="tx1"/>
                        </a:solidFill>
                        <a:latin typeface="Times New Roman" panose="02020603050405020304" pitchFamily="18" charset="0"/>
                        <a:cs typeface="Times New Roman" panose="02020603050405020304" pitchFamily="18" charset="0"/>
                      </a:endParaRPr>
                    </a:p>
                  </a:txBody>
                  <a:tcPr anchor="ctr">
                    <a:lnT w="12700" cap="flat" cmpd="sng" algn="ctr">
                      <a:solidFill>
                        <a:schemeClr val="tx1"/>
                      </a:solidFill>
                      <a:prstDash val="solid"/>
                      <a:round/>
                      <a:headEnd type="none" w="med" len="med"/>
                      <a:tailEnd type="none" w="med" len="med"/>
                    </a:lnT>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T w="12700" cap="flat" cmpd="sng" algn="ctr">
                      <a:solidFill>
                        <a:schemeClr val="tx1"/>
                      </a:solidFill>
                      <a:prstDash val="solid"/>
                      <a:round/>
                      <a:headEnd type="none" w="med" len="med"/>
                      <a:tailEnd type="none" w="med" len="med"/>
                    </a:lnT>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T w="12700" cap="flat" cmpd="sng" algn="ctr">
                      <a:solidFill>
                        <a:schemeClr val="tx1"/>
                      </a:solidFill>
                      <a:prstDash val="solid"/>
                      <a:round/>
                      <a:headEnd type="none" w="med" len="med"/>
                      <a:tailEnd type="none" w="med" len="med"/>
                    </a:lnT>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T w="12700" cap="flat" cmpd="sng" algn="ctr">
                      <a:solidFill>
                        <a:schemeClr val="tx1"/>
                      </a:solidFill>
                      <a:prstDash val="solid"/>
                      <a:round/>
                      <a:headEnd type="none" w="med" len="med"/>
                      <a:tailEnd type="none" w="med" len="med"/>
                    </a:lnT>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T w="12700" cap="flat" cmpd="sng" algn="ctr">
                      <a:solidFill>
                        <a:schemeClr val="tx1"/>
                      </a:solidFill>
                      <a:prstDash val="solid"/>
                      <a:round/>
                      <a:headEnd type="none" w="med" len="med"/>
                      <a:tailEnd type="none" w="med" len="med"/>
                    </a:lnT>
                    <a:noFill/>
                  </a:tcPr>
                </a:tc>
              </a:tr>
              <a:tr h="601859">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T w="12700" cap="flat" cmpd="sng" algn="ctr">
                      <a:solidFill>
                        <a:schemeClr val="tx1"/>
                      </a:solidFill>
                      <a:prstDash val="solid"/>
                      <a:round/>
                      <a:headEnd type="none" w="med" len="med"/>
                      <a:tailEnd type="none" w="med" len="med"/>
                    </a:lnT>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noFill/>
                  </a:tcPr>
                </a:tc>
              </a:tr>
              <a:tr h="601859">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noFill/>
                  </a:tcPr>
                </a:tc>
              </a:tr>
              <a:tr h="601859">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noFill/>
                  </a:tcPr>
                </a:tc>
              </a:tr>
              <a:tr h="601859">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B w="12700" cap="flat" cmpd="sng" algn="ctr">
                      <a:solidFill>
                        <a:schemeClr val="tx1"/>
                      </a:solidFill>
                      <a:prstDash val="solid"/>
                      <a:round/>
                      <a:headEnd type="none" w="med" len="med"/>
                      <a:tailEnd type="none" w="med" len="med"/>
                    </a:lnB>
                    <a:noFill/>
                  </a:tcPr>
                </a:tc>
              </a:tr>
              <a:tr h="601859">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ctr"/>
                      <a:endParaRPr lang="ru-RU" sz="28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3" name="TextBox 2"/>
          <p:cNvSpPr txBox="1"/>
          <p:nvPr/>
        </p:nvSpPr>
        <p:spPr>
          <a:xfrm>
            <a:off x="4098275" y="939228"/>
            <a:ext cx="451691" cy="523220"/>
          </a:xfrm>
          <a:prstGeom prst="rect">
            <a:avLst/>
          </a:prstGeom>
          <a:noFill/>
        </p:spPr>
        <p:txBody>
          <a:bodyPr wrap="square" rtlCol="0">
            <a:spAutoFit/>
          </a:bodyPr>
          <a:lstStyle/>
          <a:p>
            <a:r>
              <a:rPr lang="ru-RU" sz="2800" b="1" dirty="0" smtClean="0">
                <a:latin typeface="Times New Roman" panose="02020603050405020304" pitchFamily="18" charset="0"/>
                <a:cs typeface="Times New Roman" panose="02020603050405020304" pitchFamily="18" charset="0"/>
              </a:rPr>
              <a:t>П</a:t>
            </a:r>
            <a:endParaRPr lang="ru-RU" sz="2800"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4627084" y="93922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Р</a:t>
            </a:r>
            <a:endParaRPr lang="ru-RU" sz="2800" b="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5078775" y="93922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Е</a:t>
            </a:r>
            <a:endParaRPr lang="ru-RU" sz="2800" b="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5638801" y="93922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Д</a:t>
            </a:r>
            <a:endParaRPr lang="ru-RU" sz="2800" b="1" dirty="0">
              <a:latin typeface="Times New Roman" panose="02020603050405020304" pitchFamily="18" charset="0"/>
              <a:cs typeface="Times New Roman" panose="02020603050405020304" pitchFamily="18" charset="0"/>
            </a:endParaRPr>
          </a:p>
        </p:txBody>
      </p:sp>
      <p:sp>
        <p:nvSpPr>
          <p:cNvPr id="7" name="TextBox 6"/>
          <p:cNvSpPr txBox="1"/>
          <p:nvPr/>
        </p:nvSpPr>
        <p:spPr>
          <a:xfrm>
            <a:off x="6101509" y="93922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Л</a:t>
            </a:r>
            <a:endParaRPr lang="ru-RU" sz="2800" b="1" dirty="0">
              <a:latin typeface="Times New Roman" panose="02020603050405020304" pitchFamily="18" charset="0"/>
              <a:cs typeface="Times New Roman" panose="02020603050405020304" pitchFamily="18" charset="0"/>
            </a:endParaRPr>
          </a:p>
        </p:txBody>
      </p:sp>
      <p:sp>
        <p:nvSpPr>
          <p:cNvPr id="8" name="TextBox 7"/>
          <p:cNvSpPr txBox="1"/>
          <p:nvPr/>
        </p:nvSpPr>
        <p:spPr>
          <a:xfrm>
            <a:off x="6652353" y="93922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О</a:t>
            </a:r>
            <a:endParaRPr lang="ru-RU" sz="2800" b="1" dirty="0">
              <a:latin typeface="Times New Roman" panose="02020603050405020304" pitchFamily="18" charset="0"/>
              <a:cs typeface="Times New Roman" panose="02020603050405020304" pitchFamily="18" charset="0"/>
            </a:endParaRPr>
          </a:p>
        </p:txBody>
      </p:sp>
      <p:sp>
        <p:nvSpPr>
          <p:cNvPr id="9" name="TextBox 8"/>
          <p:cNvSpPr txBox="1"/>
          <p:nvPr/>
        </p:nvSpPr>
        <p:spPr>
          <a:xfrm>
            <a:off x="7104044" y="93922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Г</a:t>
            </a:r>
            <a:endParaRPr lang="ru-RU" sz="2800" b="1"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3082888" y="1588183"/>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М</a:t>
            </a:r>
            <a:endParaRPr lang="ru-RU" sz="2800" b="1" dirty="0">
              <a:latin typeface="Times New Roman" panose="02020603050405020304" pitchFamily="18" charset="0"/>
              <a:cs typeface="Times New Roman" panose="02020603050405020304" pitchFamily="18" charset="0"/>
            </a:endParaRPr>
          </a:p>
        </p:txBody>
      </p:sp>
      <p:sp>
        <p:nvSpPr>
          <p:cNvPr id="11" name="TextBox 10"/>
          <p:cNvSpPr txBox="1"/>
          <p:nvPr/>
        </p:nvSpPr>
        <p:spPr>
          <a:xfrm>
            <a:off x="3569467" y="1572535"/>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О</a:t>
            </a:r>
            <a:endParaRPr lang="ru-RU" sz="2800" b="1"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4098275" y="1572535"/>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Р</a:t>
            </a:r>
            <a:endParaRPr lang="ru-RU" sz="2800" b="1" dirty="0">
              <a:latin typeface="Times New Roman" panose="02020603050405020304" pitchFamily="18" charset="0"/>
              <a:cs typeface="Times New Roman" panose="02020603050405020304" pitchFamily="18" charset="0"/>
            </a:endParaRPr>
          </a:p>
        </p:txBody>
      </p:sp>
      <p:sp>
        <p:nvSpPr>
          <p:cNvPr id="13" name="TextBox 12"/>
          <p:cNvSpPr txBox="1"/>
          <p:nvPr/>
        </p:nvSpPr>
        <p:spPr>
          <a:xfrm>
            <a:off x="4627083" y="1562476"/>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Ф</a:t>
            </a:r>
            <a:endParaRPr lang="ru-RU" sz="2800" b="1" dirty="0">
              <a:latin typeface="Times New Roman" panose="02020603050405020304" pitchFamily="18" charset="0"/>
              <a:cs typeface="Times New Roman" panose="02020603050405020304" pitchFamily="18" charset="0"/>
            </a:endParaRPr>
          </a:p>
        </p:txBody>
      </p:sp>
      <p:sp>
        <p:nvSpPr>
          <p:cNvPr id="14" name="TextBox 13"/>
          <p:cNvSpPr txBox="1"/>
          <p:nvPr/>
        </p:nvSpPr>
        <p:spPr>
          <a:xfrm>
            <a:off x="5078774" y="1562476"/>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О</a:t>
            </a:r>
            <a:endParaRPr lang="ru-RU" sz="2800" b="1" dirty="0">
              <a:latin typeface="Times New Roman" panose="02020603050405020304" pitchFamily="18" charset="0"/>
              <a:cs typeface="Times New Roman" panose="02020603050405020304" pitchFamily="18" charset="0"/>
            </a:endParaRPr>
          </a:p>
        </p:txBody>
      </p:sp>
      <p:sp>
        <p:nvSpPr>
          <p:cNvPr id="15" name="TextBox 14"/>
          <p:cNvSpPr txBox="1"/>
          <p:nvPr/>
        </p:nvSpPr>
        <p:spPr>
          <a:xfrm>
            <a:off x="5638800" y="1562476"/>
            <a:ext cx="451691" cy="523220"/>
          </a:xfrm>
          <a:prstGeom prst="rect">
            <a:avLst/>
          </a:prstGeom>
          <a:noFill/>
        </p:spPr>
        <p:txBody>
          <a:bodyPr wrap="square" rtlCol="0">
            <a:spAutoFit/>
          </a:bodyPr>
          <a:lstStyle/>
          <a:p>
            <a:r>
              <a:rPr lang="ru-RU" sz="2800" b="1" dirty="0" smtClean="0">
                <a:latin typeface="Times New Roman" panose="02020603050405020304" pitchFamily="18" charset="0"/>
                <a:cs typeface="Times New Roman" panose="02020603050405020304" pitchFamily="18" charset="0"/>
              </a:rPr>
              <a:t>Л</a:t>
            </a:r>
            <a:endParaRPr lang="ru-RU" sz="2800" b="1" dirty="0">
              <a:latin typeface="Times New Roman" panose="02020603050405020304" pitchFamily="18" charset="0"/>
              <a:cs typeface="Times New Roman" panose="02020603050405020304" pitchFamily="18" charset="0"/>
            </a:endParaRPr>
          </a:p>
        </p:txBody>
      </p:sp>
      <p:sp>
        <p:nvSpPr>
          <p:cNvPr id="16" name="TextBox 15"/>
          <p:cNvSpPr txBox="1"/>
          <p:nvPr/>
        </p:nvSpPr>
        <p:spPr>
          <a:xfrm>
            <a:off x="6090492" y="1562476"/>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О</a:t>
            </a:r>
            <a:endParaRPr lang="ru-RU" sz="2800" b="1" dirty="0">
              <a:latin typeface="Times New Roman" panose="02020603050405020304" pitchFamily="18" charset="0"/>
              <a:cs typeface="Times New Roman" panose="02020603050405020304" pitchFamily="18" charset="0"/>
            </a:endParaRPr>
          </a:p>
        </p:txBody>
      </p:sp>
      <p:sp>
        <p:nvSpPr>
          <p:cNvPr id="17" name="TextBox 16"/>
          <p:cNvSpPr txBox="1"/>
          <p:nvPr/>
        </p:nvSpPr>
        <p:spPr>
          <a:xfrm>
            <a:off x="6663369" y="1588183"/>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Г</a:t>
            </a:r>
            <a:endParaRPr lang="ru-RU" sz="2800" b="1" dirty="0">
              <a:latin typeface="Times New Roman" panose="02020603050405020304" pitchFamily="18" charset="0"/>
              <a:cs typeface="Times New Roman" panose="02020603050405020304" pitchFamily="18" charset="0"/>
            </a:endParaRPr>
          </a:p>
        </p:txBody>
      </p:sp>
      <p:sp>
        <p:nvSpPr>
          <p:cNvPr id="18" name="TextBox 17"/>
          <p:cNvSpPr txBox="1"/>
          <p:nvPr/>
        </p:nvSpPr>
        <p:spPr>
          <a:xfrm>
            <a:off x="7104044" y="1572535"/>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И</a:t>
            </a:r>
            <a:endParaRPr lang="ru-RU" sz="2800" b="1" dirty="0">
              <a:latin typeface="Times New Roman" panose="02020603050405020304" pitchFamily="18" charset="0"/>
              <a:cs typeface="Times New Roman" panose="02020603050405020304" pitchFamily="18" charset="0"/>
            </a:endParaRPr>
          </a:p>
        </p:txBody>
      </p:sp>
      <p:sp>
        <p:nvSpPr>
          <p:cNvPr id="19" name="TextBox 18"/>
          <p:cNvSpPr txBox="1"/>
          <p:nvPr/>
        </p:nvSpPr>
        <p:spPr>
          <a:xfrm>
            <a:off x="7665904" y="1588183"/>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Я</a:t>
            </a:r>
            <a:endParaRPr lang="ru-RU" sz="2800" b="1" dirty="0">
              <a:latin typeface="Times New Roman" panose="02020603050405020304" pitchFamily="18" charset="0"/>
              <a:cs typeface="Times New Roman" panose="02020603050405020304" pitchFamily="18" charset="0"/>
            </a:endParaRPr>
          </a:p>
        </p:txBody>
      </p:sp>
      <p:sp>
        <p:nvSpPr>
          <p:cNvPr id="20" name="TextBox 19"/>
          <p:cNvSpPr txBox="1"/>
          <p:nvPr/>
        </p:nvSpPr>
        <p:spPr>
          <a:xfrm>
            <a:off x="3082888" y="2145412"/>
            <a:ext cx="451691" cy="523220"/>
          </a:xfrm>
          <a:prstGeom prst="rect">
            <a:avLst/>
          </a:prstGeom>
          <a:noFill/>
        </p:spPr>
        <p:txBody>
          <a:bodyPr wrap="square" rtlCol="0">
            <a:spAutoFit/>
          </a:bodyPr>
          <a:lstStyle/>
          <a:p>
            <a:r>
              <a:rPr lang="ru-RU" sz="2800" b="1" dirty="0" smtClean="0">
                <a:latin typeface="Times New Roman" panose="02020603050405020304" pitchFamily="18" charset="0"/>
                <a:cs typeface="Times New Roman" panose="02020603050405020304" pitchFamily="18" charset="0"/>
              </a:rPr>
              <a:t>П</a:t>
            </a:r>
            <a:endParaRPr lang="ru-RU" sz="2800" b="1" dirty="0">
              <a:latin typeface="Times New Roman" panose="02020603050405020304" pitchFamily="18" charset="0"/>
              <a:cs typeface="Times New Roman" panose="02020603050405020304" pitchFamily="18" charset="0"/>
            </a:endParaRPr>
          </a:p>
        </p:txBody>
      </p:sp>
      <p:sp>
        <p:nvSpPr>
          <p:cNvPr id="21" name="TextBox 20"/>
          <p:cNvSpPr txBox="1"/>
          <p:nvPr/>
        </p:nvSpPr>
        <p:spPr>
          <a:xfrm>
            <a:off x="3646584" y="2145412"/>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Р</a:t>
            </a:r>
            <a:endParaRPr lang="ru-RU" sz="2800" b="1" dirty="0">
              <a:latin typeface="Times New Roman" panose="02020603050405020304" pitchFamily="18" charset="0"/>
              <a:cs typeface="Times New Roman" panose="02020603050405020304" pitchFamily="18" charset="0"/>
            </a:endParaRPr>
          </a:p>
        </p:txBody>
      </p:sp>
      <p:sp>
        <p:nvSpPr>
          <p:cNvPr id="22" name="TextBox 21"/>
          <p:cNvSpPr txBox="1"/>
          <p:nvPr/>
        </p:nvSpPr>
        <p:spPr>
          <a:xfrm>
            <a:off x="4098275" y="2145412"/>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И</a:t>
            </a:r>
            <a:endParaRPr lang="ru-RU" sz="2800" b="1" dirty="0">
              <a:latin typeface="Times New Roman" panose="02020603050405020304" pitchFamily="18" charset="0"/>
              <a:cs typeface="Times New Roman" panose="02020603050405020304" pitchFamily="18" charset="0"/>
            </a:endParaRPr>
          </a:p>
        </p:txBody>
      </p:sp>
      <p:sp>
        <p:nvSpPr>
          <p:cNvPr id="23" name="TextBox 22"/>
          <p:cNvSpPr txBox="1"/>
          <p:nvPr/>
        </p:nvSpPr>
        <p:spPr>
          <a:xfrm>
            <a:off x="4627084" y="2145412"/>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Л</a:t>
            </a:r>
            <a:endParaRPr lang="ru-RU" sz="2800" b="1" dirty="0">
              <a:latin typeface="Times New Roman" panose="02020603050405020304" pitchFamily="18" charset="0"/>
              <a:cs typeface="Times New Roman" panose="02020603050405020304" pitchFamily="18" charset="0"/>
            </a:endParaRPr>
          </a:p>
        </p:txBody>
      </p:sp>
      <p:sp>
        <p:nvSpPr>
          <p:cNvPr id="24" name="TextBox 23"/>
          <p:cNvSpPr txBox="1"/>
          <p:nvPr/>
        </p:nvSpPr>
        <p:spPr>
          <a:xfrm>
            <a:off x="5078773" y="2145412"/>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А</a:t>
            </a:r>
            <a:endParaRPr lang="ru-RU" sz="2800" b="1" dirty="0">
              <a:latin typeface="Times New Roman" panose="02020603050405020304" pitchFamily="18" charset="0"/>
              <a:cs typeface="Times New Roman" panose="02020603050405020304" pitchFamily="18" charset="0"/>
            </a:endParaRPr>
          </a:p>
        </p:txBody>
      </p:sp>
      <p:sp>
        <p:nvSpPr>
          <p:cNvPr id="25" name="TextBox 24"/>
          <p:cNvSpPr txBox="1"/>
          <p:nvPr/>
        </p:nvSpPr>
        <p:spPr>
          <a:xfrm>
            <a:off x="5638799" y="2145412"/>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Г</a:t>
            </a:r>
            <a:endParaRPr lang="ru-RU" sz="2800" b="1" dirty="0">
              <a:latin typeface="Times New Roman" panose="02020603050405020304" pitchFamily="18" charset="0"/>
              <a:cs typeface="Times New Roman" panose="02020603050405020304" pitchFamily="18" charset="0"/>
            </a:endParaRPr>
          </a:p>
        </p:txBody>
      </p:sp>
      <p:sp>
        <p:nvSpPr>
          <p:cNvPr id="26" name="TextBox 25"/>
          <p:cNvSpPr txBox="1"/>
          <p:nvPr/>
        </p:nvSpPr>
        <p:spPr>
          <a:xfrm>
            <a:off x="6112525" y="2145412"/>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А</a:t>
            </a:r>
            <a:endParaRPr lang="ru-RU" sz="2800" b="1" dirty="0">
              <a:latin typeface="Times New Roman" panose="02020603050405020304" pitchFamily="18" charset="0"/>
              <a:cs typeface="Times New Roman" panose="02020603050405020304" pitchFamily="18" charset="0"/>
            </a:endParaRPr>
          </a:p>
        </p:txBody>
      </p:sp>
      <p:sp>
        <p:nvSpPr>
          <p:cNvPr id="27" name="TextBox 26"/>
          <p:cNvSpPr txBox="1"/>
          <p:nvPr/>
        </p:nvSpPr>
        <p:spPr>
          <a:xfrm>
            <a:off x="6652352" y="2145412"/>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Т</a:t>
            </a:r>
            <a:endParaRPr lang="ru-RU" sz="2800" b="1" dirty="0">
              <a:latin typeface="Times New Roman" panose="02020603050405020304" pitchFamily="18" charset="0"/>
              <a:cs typeface="Times New Roman" panose="02020603050405020304" pitchFamily="18" charset="0"/>
            </a:endParaRPr>
          </a:p>
        </p:txBody>
      </p:sp>
      <p:sp>
        <p:nvSpPr>
          <p:cNvPr id="28" name="TextBox 27"/>
          <p:cNvSpPr txBox="1"/>
          <p:nvPr/>
        </p:nvSpPr>
        <p:spPr>
          <a:xfrm>
            <a:off x="7137092" y="2157387"/>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Е</a:t>
            </a:r>
            <a:endParaRPr lang="ru-RU" sz="2800" b="1" dirty="0">
              <a:latin typeface="Times New Roman" panose="02020603050405020304" pitchFamily="18" charset="0"/>
              <a:cs typeface="Times New Roman" panose="02020603050405020304" pitchFamily="18" charset="0"/>
            </a:endParaRPr>
          </a:p>
        </p:txBody>
      </p:sp>
      <p:sp>
        <p:nvSpPr>
          <p:cNvPr id="29" name="TextBox 28"/>
          <p:cNvSpPr txBox="1"/>
          <p:nvPr/>
        </p:nvSpPr>
        <p:spPr>
          <a:xfrm>
            <a:off x="7665903" y="2157387"/>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Л</a:t>
            </a:r>
            <a:endParaRPr lang="ru-RU" sz="2800" b="1" dirty="0">
              <a:latin typeface="Times New Roman" panose="02020603050405020304" pitchFamily="18" charset="0"/>
              <a:cs typeface="Times New Roman" panose="02020603050405020304" pitchFamily="18" charset="0"/>
            </a:endParaRPr>
          </a:p>
        </p:txBody>
      </p:sp>
      <p:sp>
        <p:nvSpPr>
          <p:cNvPr id="30" name="TextBox 29"/>
          <p:cNvSpPr txBox="1"/>
          <p:nvPr/>
        </p:nvSpPr>
        <p:spPr>
          <a:xfrm>
            <a:off x="8128611" y="2157387"/>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Ь</a:t>
            </a:r>
            <a:endParaRPr lang="ru-RU" sz="2800" b="1" dirty="0">
              <a:latin typeface="Times New Roman" panose="02020603050405020304" pitchFamily="18" charset="0"/>
              <a:cs typeface="Times New Roman" panose="02020603050405020304" pitchFamily="18" charset="0"/>
            </a:endParaRPr>
          </a:p>
        </p:txBody>
      </p:sp>
      <p:sp>
        <p:nvSpPr>
          <p:cNvPr id="31" name="TextBox 30"/>
          <p:cNvSpPr txBox="1"/>
          <p:nvPr/>
        </p:nvSpPr>
        <p:spPr>
          <a:xfrm>
            <a:off x="8690473" y="2157387"/>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Н</a:t>
            </a:r>
            <a:endParaRPr lang="ru-RU" sz="2800" b="1" dirty="0">
              <a:latin typeface="Times New Roman" panose="02020603050405020304" pitchFamily="18" charset="0"/>
              <a:cs typeface="Times New Roman" panose="02020603050405020304" pitchFamily="18" charset="0"/>
            </a:endParaRPr>
          </a:p>
        </p:txBody>
      </p:sp>
      <p:sp>
        <p:nvSpPr>
          <p:cNvPr id="32" name="TextBox 31"/>
          <p:cNvSpPr txBox="1"/>
          <p:nvPr/>
        </p:nvSpPr>
        <p:spPr>
          <a:xfrm>
            <a:off x="9153180" y="2166485"/>
            <a:ext cx="451691" cy="523220"/>
          </a:xfrm>
          <a:prstGeom prst="rect">
            <a:avLst/>
          </a:prstGeom>
          <a:noFill/>
        </p:spPr>
        <p:txBody>
          <a:bodyPr wrap="square" rtlCol="0">
            <a:spAutoFit/>
          </a:bodyPr>
          <a:lstStyle/>
          <a:p>
            <a:r>
              <a:rPr lang="ru-RU" sz="2800" b="1" dirty="0" smtClean="0">
                <a:latin typeface="Times New Roman" panose="02020603050405020304" pitchFamily="18" charset="0"/>
                <a:cs typeface="Times New Roman" panose="02020603050405020304" pitchFamily="18" charset="0"/>
              </a:rPr>
              <a:t>О</a:t>
            </a:r>
            <a:endParaRPr lang="ru-RU" sz="2800" b="1" dirty="0">
              <a:latin typeface="Times New Roman" panose="02020603050405020304" pitchFamily="18" charset="0"/>
              <a:cs typeface="Times New Roman" panose="02020603050405020304" pitchFamily="18" charset="0"/>
            </a:endParaRPr>
          </a:p>
        </p:txBody>
      </p:sp>
      <p:sp>
        <p:nvSpPr>
          <p:cNvPr id="33" name="TextBox 32"/>
          <p:cNvSpPr txBox="1"/>
          <p:nvPr/>
        </p:nvSpPr>
        <p:spPr>
          <a:xfrm>
            <a:off x="9715041" y="2166485"/>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Е</a:t>
            </a:r>
            <a:endParaRPr lang="ru-RU" sz="2800" b="1" dirty="0">
              <a:latin typeface="Times New Roman" panose="02020603050405020304" pitchFamily="18" charset="0"/>
              <a:cs typeface="Times New Roman" panose="02020603050405020304" pitchFamily="18" charset="0"/>
            </a:endParaRPr>
          </a:p>
        </p:txBody>
      </p:sp>
      <p:sp>
        <p:nvSpPr>
          <p:cNvPr id="34" name="TextBox 33"/>
          <p:cNvSpPr txBox="1"/>
          <p:nvPr/>
        </p:nvSpPr>
        <p:spPr>
          <a:xfrm>
            <a:off x="2058319" y="277720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Н</a:t>
            </a:r>
            <a:endParaRPr lang="ru-RU" sz="2800" b="1" dirty="0">
              <a:latin typeface="Times New Roman" panose="02020603050405020304" pitchFamily="18" charset="0"/>
              <a:cs typeface="Times New Roman" panose="02020603050405020304" pitchFamily="18" charset="0"/>
            </a:endParaRPr>
          </a:p>
        </p:txBody>
      </p:sp>
      <p:sp>
        <p:nvSpPr>
          <p:cNvPr id="35" name="TextBox 34"/>
          <p:cNvSpPr txBox="1"/>
          <p:nvPr/>
        </p:nvSpPr>
        <p:spPr>
          <a:xfrm>
            <a:off x="2510010" y="277720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А</a:t>
            </a:r>
            <a:endParaRPr lang="ru-RU" sz="2800" b="1" dirty="0">
              <a:latin typeface="Times New Roman" panose="02020603050405020304" pitchFamily="18" charset="0"/>
              <a:cs typeface="Times New Roman" panose="02020603050405020304" pitchFamily="18" charset="0"/>
            </a:endParaRPr>
          </a:p>
        </p:txBody>
      </p:sp>
      <p:sp>
        <p:nvSpPr>
          <p:cNvPr id="36" name="TextBox 35"/>
          <p:cNvSpPr txBox="1"/>
          <p:nvPr/>
        </p:nvSpPr>
        <p:spPr>
          <a:xfrm>
            <a:off x="3082887" y="277720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Р</a:t>
            </a:r>
            <a:endParaRPr lang="ru-RU" sz="2800" b="1" dirty="0">
              <a:latin typeface="Times New Roman" panose="02020603050405020304" pitchFamily="18" charset="0"/>
              <a:cs typeface="Times New Roman" panose="02020603050405020304" pitchFamily="18" charset="0"/>
            </a:endParaRPr>
          </a:p>
        </p:txBody>
      </p:sp>
      <p:sp>
        <p:nvSpPr>
          <p:cNvPr id="37" name="TextBox 36"/>
          <p:cNvSpPr txBox="1"/>
          <p:nvPr/>
        </p:nvSpPr>
        <p:spPr>
          <a:xfrm>
            <a:off x="3569467" y="2800200"/>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Е</a:t>
            </a:r>
            <a:endParaRPr lang="ru-RU" sz="2800" b="1" dirty="0">
              <a:latin typeface="Times New Roman" panose="02020603050405020304" pitchFamily="18" charset="0"/>
              <a:cs typeface="Times New Roman" panose="02020603050405020304" pitchFamily="18" charset="0"/>
            </a:endParaRPr>
          </a:p>
        </p:txBody>
      </p:sp>
      <p:sp>
        <p:nvSpPr>
          <p:cNvPr id="38" name="TextBox 37"/>
          <p:cNvSpPr txBox="1"/>
          <p:nvPr/>
        </p:nvSpPr>
        <p:spPr>
          <a:xfrm>
            <a:off x="4098275" y="2800200"/>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Ч</a:t>
            </a:r>
            <a:endParaRPr lang="ru-RU" sz="2800" b="1" dirty="0">
              <a:latin typeface="Times New Roman" panose="02020603050405020304" pitchFamily="18" charset="0"/>
              <a:cs typeface="Times New Roman" panose="02020603050405020304" pitchFamily="18" charset="0"/>
            </a:endParaRPr>
          </a:p>
        </p:txBody>
      </p:sp>
      <p:sp>
        <p:nvSpPr>
          <p:cNvPr id="39" name="TextBox 38"/>
          <p:cNvSpPr txBox="1"/>
          <p:nvPr/>
        </p:nvSpPr>
        <p:spPr>
          <a:xfrm>
            <a:off x="4627082" y="277720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И</a:t>
            </a:r>
            <a:endParaRPr lang="ru-RU" sz="2800" b="1" dirty="0">
              <a:latin typeface="Times New Roman" panose="02020603050405020304" pitchFamily="18" charset="0"/>
              <a:cs typeface="Times New Roman" panose="02020603050405020304" pitchFamily="18" charset="0"/>
            </a:endParaRPr>
          </a:p>
        </p:txBody>
      </p:sp>
      <p:sp>
        <p:nvSpPr>
          <p:cNvPr id="40" name="TextBox 39"/>
          <p:cNvSpPr txBox="1"/>
          <p:nvPr/>
        </p:nvSpPr>
        <p:spPr>
          <a:xfrm>
            <a:off x="5100806" y="2745116"/>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Е</a:t>
            </a:r>
            <a:endParaRPr lang="ru-RU" sz="2800" b="1" dirty="0">
              <a:latin typeface="Times New Roman" panose="02020603050405020304" pitchFamily="18" charset="0"/>
              <a:cs typeface="Times New Roman" panose="02020603050405020304" pitchFamily="18" charset="0"/>
            </a:endParaRPr>
          </a:p>
        </p:txBody>
      </p:sp>
      <p:sp>
        <p:nvSpPr>
          <p:cNvPr id="41" name="TextBox 40"/>
          <p:cNvSpPr txBox="1"/>
          <p:nvPr/>
        </p:nvSpPr>
        <p:spPr>
          <a:xfrm>
            <a:off x="3082886" y="3405170"/>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Г</a:t>
            </a:r>
            <a:endParaRPr lang="ru-RU" sz="2800" b="1" dirty="0">
              <a:latin typeface="Times New Roman" panose="02020603050405020304" pitchFamily="18" charset="0"/>
              <a:cs typeface="Times New Roman" panose="02020603050405020304" pitchFamily="18" charset="0"/>
            </a:endParaRPr>
          </a:p>
        </p:txBody>
      </p:sp>
      <p:sp>
        <p:nvSpPr>
          <p:cNvPr id="42" name="TextBox 41"/>
          <p:cNvSpPr txBox="1"/>
          <p:nvPr/>
        </p:nvSpPr>
        <p:spPr>
          <a:xfrm>
            <a:off x="3569466" y="340612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Л</a:t>
            </a:r>
            <a:endParaRPr lang="ru-RU" sz="2800" b="1" dirty="0">
              <a:latin typeface="Times New Roman" panose="02020603050405020304" pitchFamily="18" charset="0"/>
              <a:cs typeface="Times New Roman" panose="02020603050405020304" pitchFamily="18" charset="0"/>
            </a:endParaRPr>
          </a:p>
        </p:txBody>
      </p:sp>
      <p:sp>
        <p:nvSpPr>
          <p:cNvPr id="43" name="TextBox 42"/>
          <p:cNvSpPr txBox="1"/>
          <p:nvPr/>
        </p:nvSpPr>
        <p:spPr>
          <a:xfrm>
            <a:off x="4098274" y="3407086"/>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А</a:t>
            </a:r>
            <a:endParaRPr lang="ru-RU" sz="2800" b="1" dirty="0">
              <a:latin typeface="Times New Roman" panose="02020603050405020304" pitchFamily="18" charset="0"/>
              <a:cs typeface="Times New Roman" panose="02020603050405020304" pitchFamily="18" charset="0"/>
            </a:endParaRPr>
          </a:p>
        </p:txBody>
      </p:sp>
      <p:sp>
        <p:nvSpPr>
          <p:cNvPr id="44" name="TextBox 43"/>
          <p:cNvSpPr txBox="1"/>
          <p:nvPr/>
        </p:nvSpPr>
        <p:spPr>
          <a:xfrm>
            <a:off x="4627081" y="3407086"/>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Г</a:t>
            </a:r>
            <a:endParaRPr lang="ru-RU" sz="2800" b="1" dirty="0">
              <a:latin typeface="Times New Roman" panose="02020603050405020304" pitchFamily="18" charset="0"/>
              <a:cs typeface="Times New Roman" panose="02020603050405020304" pitchFamily="18" charset="0"/>
            </a:endParaRPr>
          </a:p>
        </p:txBody>
      </p:sp>
      <p:sp>
        <p:nvSpPr>
          <p:cNvPr id="45" name="TextBox 44"/>
          <p:cNvSpPr txBox="1"/>
          <p:nvPr/>
        </p:nvSpPr>
        <p:spPr>
          <a:xfrm>
            <a:off x="5100805" y="3407086"/>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О</a:t>
            </a:r>
            <a:endParaRPr lang="ru-RU" sz="2800" b="1" dirty="0">
              <a:latin typeface="Times New Roman" panose="02020603050405020304" pitchFamily="18" charset="0"/>
              <a:cs typeface="Times New Roman" panose="02020603050405020304" pitchFamily="18" charset="0"/>
            </a:endParaRPr>
          </a:p>
        </p:txBody>
      </p:sp>
      <p:sp>
        <p:nvSpPr>
          <p:cNvPr id="46" name="TextBox 45"/>
          <p:cNvSpPr txBox="1"/>
          <p:nvPr/>
        </p:nvSpPr>
        <p:spPr>
          <a:xfrm>
            <a:off x="5638798" y="3405170"/>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Л</a:t>
            </a:r>
            <a:endParaRPr lang="ru-RU" sz="2800" b="1" dirty="0">
              <a:latin typeface="Times New Roman" panose="02020603050405020304" pitchFamily="18" charset="0"/>
              <a:cs typeface="Times New Roman" panose="02020603050405020304" pitchFamily="18" charset="0"/>
            </a:endParaRPr>
          </a:p>
        </p:txBody>
      </p:sp>
      <p:sp>
        <p:nvSpPr>
          <p:cNvPr id="47" name="TextBox 46"/>
          <p:cNvSpPr txBox="1"/>
          <p:nvPr/>
        </p:nvSpPr>
        <p:spPr>
          <a:xfrm>
            <a:off x="4098275" y="3942281"/>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С</a:t>
            </a:r>
            <a:endParaRPr lang="ru-RU" sz="2800" b="1" dirty="0">
              <a:latin typeface="Times New Roman" panose="02020603050405020304" pitchFamily="18" charset="0"/>
              <a:cs typeface="Times New Roman" panose="02020603050405020304" pitchFamily="18" charset="0"/>
            </a:endParaRPr>
          </a:p>
        </p:txBody>
      </p:sp>
      <p:sp>
        <p:nvSpPr>
          <p:cNvPr id="48" name="TextBox 47"/>
          <p:cNvSpPr txBox="1"/>
          <p:nvPr/>
        </p:nvSpPr>
        <p:spPr>
          <a:xfrm>
            <a:off x="4616064" y="3942281"/>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О</a:t>
            </a:r>
            <a:endParaRPr lang="ru-RU" sz="2800" b="1" dirty="0">
              <a:latin typeface="Times New Roman" panose="02020603050405020304" pitchFamily="18" charset="0"/>
              <a:cs typeface="Times New Roman" panose="02020603050405020304" pitchFamily="18" charset="0"/>
            </a:endParaRPr>
          </a:p>
        </p:txBody>
      </p:sp>
      <p:sp>
        <p:nvSpPr>
          <p:cNvPr id="49" name="TextBox 48"/>
          <p:cNvSpPr txBox="1"/>
          <p:nvPr/>
        </p:nvSpPr>
        <p:spPr>
          <a:xfrm>
            <a:off x="5067755" y="3955051"/>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Ю</a:t>
            </a:r>
            <a:endParaRPr lang="ru-RU" sz="2800" b="1" dirty="0">
              <a:latin typeface="Times New Roman" panose="02020603050405020304" pitchFamily="18" charset="0"/>
              <a:cs typeface="Times New Roman" panose="02020603050405020304" pitchFamily="18" charset="0"/>
            </a:endParaRPr>
          </a:p>
        </p:txBody>
      </p:sp>
      <p:sp>
        <p:nvSpPr>
          <p:cNvPr id="50" name="TextBox 49"/>
          <p:cNvSpPr txBox="1"/>
          <p:nvPr/>
        </p:nvSpPr>
        <p:spPr>
          <a:xfrm>
            <a:off x="5638801" y="3955051"/>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З</a:t>
            </a:r>
            <a:endParaRPr lang="ru-RU" sz="2800" b="1" dirty="0">
              <a:latin typeface="Times New Roman" panose="02020603050405020304" pitchFamily="18" charset="0"/>
              <a:cs typeface="Times New Roman" panose="02020603050405020304" pitchFamily="18" charset="0"/>
            </a:endParaRPr>
          </a:p>
        </p:txBody>
      </p:sp>
      <p:sp>
        <p:nvSpPr>
          <p:cNvPr id="51" name="TextBox 50"/>
          <p:cNvSpPr txBox="1"/>
          <p:nvPr/>
        </p:nvSpPr>
        <p:spPr>
          <a:xfrm>
            <a:off x="2510010" y="457295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М</a:t>
            </a:r>
            <a:endParaRPr lang="ru-RU" sz="2800" b="1" dirty="0">
              <a:latin typeface="Times New Roman" panose="02020603050405020304" pitchFamily="18" charset="0"/>
              <a:cs typeface="Times New Roman" panose="02020603050405020304" pitchFamily="18" charset="0"/>
            </a:endParaRPr>
          </a:p>
        </p:txBody>
      </p:sp>
      <p:sp>
        <p:nvSpPr>
          <p:cNvPr id="52" name="TextBox 51"/>
          <p:cNvSpPr txBox="1"/>
          <p:nvPr/>
        </p:nvSpPr>
        <p:spPr>
          <a:xfrm>
            <a:off x="3082885" y="457295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Е</a:t>
            </a:r>
            <a:endParaRPr lang="ru-RU" sz="2800" b="1" dirty="0">
              <a:latin typeface="Times New Roman" panose="02020603050405020304" pitchFamily="18" charset="0"/>
              <a:cs typeface="Times New Roman" panose="02020603050405020304" pitchFamily="18" charset="0"/>
            </a:endParaRPr>
          </a:p>
        </p:txBody>
      </p:sp>
      <p:sp>
        <p:nvSpPr>
          <p:cNvPr id="53" name="TextBox 52"/>
          <p:cNvSpPr txBox="1"/>
          <p:nvPr/>
        </p:nvSpPr>
        <p:spPr>
          <a:xfrm>
            <a:off x="3569465" y="4617984"/>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С</a:t>
            </a:r>
            <a:endParaRPr lang="ru-RU" sz="2800" b="1" dirty="0">
              <a:latin typeface="Times New Roman" panose="02020603050405020304" pitchFamily="18" charset="0"/>
              <a:cs typeface="Times New Roman" panose="02020603050405020304" pitchFamily="18" charset="0"/>
            </a:endParaRPr>
          </a:p>
        </p:txBody>
      </p:sp>
      <p:sp>
        <p:nvSpPr>
          <p:cNvPr id="54" name="TextBox 53"/>
          <p:cNvSpPr txBox="1"/>
          <p:nvPr/>
        </p:nvSpPr>
        <p:spPr>
          <a:xfrm>
            <a:off x="4109287" y="459690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Т</a:t>
            </a:r>
            <a:endParaRPr lang="ru-RU" sz="2800" b="1" dirty="0">
              <a:latin typeface="Times New Roman" panose="02020603050405020304" pitchFamily="18" charset="0"/>
              <a:cs typeface="Times New Roman" panose="02020603050405020304" pitchFamily="18" charset="0"/>
            </a:endParaRPr>
          </a:p>
        </p:txBody>
      </p:sp>
      <p:sp>
        <p:nvSpPr>
          <p:cNvPr id="55" name="TextBox 54"/>
          <p:cNvSpPr txBox="1"/>
          <p:nvPr/>
        </p:nvSpPr>
        <p:spPr>
          <a:xfrm>
            <a:off x="4616061" y="457295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О</a:t>
            </a:r>
            <a:endParaRPr lang="ru-RU" sz="2800" b="1" dirty="0">
              <a:latin typeface="Times New Roman" panose="02020603050405020304" pitchFamily="18" charset="0"/>
              <a:cs typeface="Times New Roman" panose="02020603050405020304" pitchFamily="18" charset="0"/>
            </a:endParaRPr>
          </a:p>
        </p:txBody>
      </p:sp>
      <p:sp>
        <p:nvSpPr>
          <p:cNvPr id="56" name="TextBox 55"/>
          <p:cNvSpPr txBox="1"/>
          <p:nvPr/>
        </p:nvSpPr>
        <p:spPr>
          <a:xfrm>
            <a:off x="5111818" y="4586849"/>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И</a:t>
            </a:r>
            <a:endParaRPr lang="ru-RU" sz="2800" b="1" dirty="0">
              <a:latin typeface="Times New Roman" panose="02020603050405020304" pitchFamily="18" charset="0"/>
              <a:cs typeface="Times New Roman" panose="02020603050405020304" pitchFamily="18" charset="0"/>
            </a:endParaRPr>
          </a:p>
        </p:txBody>
      </p:sp>
      <p:sp>
        <p:nvSpPr>
          <p:cNvPr id="57" name="TextBox 56"/>
          <p:cNvSpPr txBox="1"/>
          <p:nvPr/>
        </p:nvSpPr>
        <p:spPr>
          <a:xfrm>
            <a:off x="5627776" y="459690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М</a:t>
            </a:r>
            <a:endParaRPr lang="ru-RU" sz="2800" b="1" dirty="0">
              <a:latin typeface="Times New Roman" panose="02020603050405020304" pitchFamily="18" charset="0"/>
              <a:cs typeface="Times New Roman" panose="02020603050405020304" pitchFamily="18" charset="0"/>
            </a:endParaRPr>
          </a:p>
        </p:txBody>
      </p:sp>
      <p:sp>
        <p:nvSpPr>
          <p:cNvPr id="58" name="TextBox 57"/>
          <p:cNvSpPr txBox="1"/>
          <p:nvPr/>
        </p:nvSpPr>
        <p:spPr>
          <a:xfrm>
            <a:off x="6112525" y="4586849"/>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Е</a:t>
            </a:r>
            <a:endParaRPr lang="ru-RU" sz="2800" b="1" dirty="0">
              <a:latin typeface="Times New Roman" panose="02020603050405020304" pitchFamily="18" charset="0"/>
              <a:cs typeface="Times New Roman" panose="02020603050405020304" pitchFamily="18" charset="0"/>
            </a:endParaRPr>
          </a:p>
        </p:txBody>
      </p:sp>
      <p:sp>
        <p:nvSpPr>
          <p:cNvPr id="59" name="TextBox 58"/>
          <p:cNvSpPr txBox="1"/>
          <p:nvPr/>
        </p:nvSpPr>
        <p:spPr>
          <a:xfrm>
            <a:off x="6652349" y="4617984"/>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Н</a:t>
            </a:r>
            <a:endParaRPr lang="ru-RU" sz="2800" b="1" dirty="0">
              <a:latin typeface="Times New Roman" panose="02020603050405020304" pitchFamily="18" charset="0"/>
              <a:cs typeface="Times New Roman" panose="02020603050405020304" pitchFamily="18" charset="0"/>
            </a:endParaRPr>
          </a:p>
        </p:txBody>
      </p:sp>
      <p:sp>
        <p:nvSpPr>
          <p:cNvPr id="60" name="TextBox 59"/>
          <p:cNvSpPr txBox="1"/>
          <p:nvPr/>
        </p:nvSpPr>
        <p:spPr>
          <a:xfrm>
            <a:off x="7137089" y="459690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И</a:t>
            </a:r>
            <a:endParaRPr lang="ru-RU" sz="2800" b="1" dirty="0">
              <a:latin typeface="Times New Roman" panose="02020603050405020304" pitchFamily="18" charset="0"/>
              <a:cs typeface="Times New Roman" panose="02020603050405020304" pitchFamily="18" charset="0"/>
            </a:endParaRPr>
          </a:p>
        </p:txBody>
      </p:sp>
      <p:sp>
        <p:nvSpPr>
          <p:cNvPr id="61" name="TextBox 60"/>
          <p:cNvSpPr txBox="1"/>
          <p:nvPr/>
        </p:nvSpPr>
        <p:spPr>
          <a:xfrm>
            <a:off x="7654887" y="457295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Е</a:t>
            </a:r>
            <a:endParaRPr lang="ru-RU" sz="2800" b="1" dirty="0">
              <a:latin typeface="Times New Roman" panose="02020603050405020304" pitchFamily="18" charset="0"/>
              <a:cs typeface="Times New Roman" panose="02020603050405020304" pitchFamily="18" charset="0"/>
            </a:endParaRPr>
          </a:p>
        </p:txBody>
      </p:sp>
      <p:sp>
        <p:nvSpPr>
          <p:cNvPr id="62" name="TextBox 61"/>
          <p:cNvSpPr txBox="1"/>
          <p:nvPr/>
        </p:nvSpPr>
        <p:spPr>
          <a:xfrm>
            <a:off x="2058319" y="5201079"/>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Ч</a:t>
            </a:r>
            <a:endParaRPr lang="ru-RU" sz="2800" b="1" dirty="0">
              <a:latin typeface="Times New Roman" panose="02020603050405020304" pitchFamily="18" charset="0"/>
              <a:cs typeface="Times New Roman" panose="02020603050405020304" pitchFamily="18" charset="0"/>
            </a:endParaRPr>
          </a:p>
        </p:txBody>
      </p:sp>
      <p:sp>
        <p:nvSpPr>
          <p:cNvPr id="63" name="TextBox 62"/>
          <p:cNvSpPr txBox="1"/>
          <p:nvPr/>
        </p:nvSpPr>
        <p:spPr>
          <a:xfrm>
            <a:off x="2510010" y="5165154"/>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И</a:t>
            </a:r>
            <a:endParaRPr lang="ru-RU" sz="2800" b="1" dirty="0">
              <a:latin typeface="Times New Roman" panose="02020603050405020304" pitchFamily="18" charset="0"/>
              <a:cs typeface="Times New Roman" panose="02020603050405020304" pitchFamily="18" charset="0"/>
            </a:endParaRPr>
          </a:p>
        </p:txBody>
      </p:sp>
      <p:sp>
        <p:nvSpPr>
          <p:cNvPr id="64" name="TextBox 63"/>
          <p:cNvSpPr txBox="1"/>
          <p:nvPr/>
        </p:nvSpPr>
        <p:spPr>
          <a:xfrm>
            <a:off x="3082888" y="5210180"/>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С</a:t>
            </a:r>
            <a:endParaRPr lang="ru-RU" sz="2800" b="1" dirty="0">
              <a:latin typeface="Times New Roman" panose="02020603050405020304" pitchFamily="18" charset="0"/>
              <a:cs typeface="Times New Roman" panose="02020603050405020304" pitchFamily="18" charset="0"/>
            </a:endParaRPr>
          </a:p>
        </p:txBody>
      </p:sp>
      <p:sp>
        <p:nvSpPr>
          <p:cNvPr id="65" name="TextBox 64"/>
          <p:cNvSpPr txBox="1"/>
          <p:nvPr/>
        </p:nvSpPr>
        <p:spPr>
          <a:xfrm>
            <a:off x="3569467" y="5210180"/>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Л</a:t>
            </a:r>
            <a:endParaRPr lang="ru-RU" sz="2800" b="1" dirty="0">
              <a:latin typeface="Times New Roman" panose="02020603050405020304" pitchFamily="18" charset="0"/>
              <a:cs typeface="Times New Roman" panose="02020603050405020304" pitchFamily="18" charset="0"/>
            </a:endParaRPr>
          </a:p>
        </p:txBody>
      </p:sp>
      <p:sp>
        <p:nvSpPr>
          <p:cNvPr id="66" name="TextBox 65"/>
          <p:cNvSpPr txBox="1"/>
          <p:nvPr/>
        </p:nvSpPr>
        <p:spPr>
          <a:xfrm>
            <a:off x="4098271" y="521113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И</a:t>
            </a:r>
            <a:endParaRPr lang="ru-RU" sz="2800" b="1" dirty="0">
              <a:latin typeface="Times New Roman" panose="02020603050405020304" pitchFamily="18" charset="0"/>
              <a:cs typeface="Times New Roman" panose="02020603050405020304" pitchFamily="18" charset="0"/>
            </a:endParaRPr>
          </a:p>
        </p:txBody>
      </p:sp>
      <p:sp>
        <p:nvSpPr>
          <p:cNvPr id="67" name="TextBox 66"/>
          <p:cNvSpPr txBox="1"/>
          <p:nvPr/>
        </p:nvSpPr>
        <p:spPr>
          <a:xfrm>
            <a:off x="4616060" y="5210180"/>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Т</a:t>
            </a:r>
            <a:endParaRPr lang="ru-RU" sz="2800" b="1" dirty="0">
              <a:latin typeface="Times New Roman" panose="02020603050405020304" pitchFamily="18" charset="0"/>
              <a:cs typeface="Times New Roman" panose="02020603050405020304" pitchFamily="18" charset="0"/>
            </a:endParaRPr>
          </a:p>
        </p:txBody>
      </p:sp>
      <p:sp>
        <p:nvSpPr>
          <p:cNvPr id="68" name="TextBox 67"/>
          <p:cNvSpPr txBox="1"/>
          <p:nvPr/>
        </p:nvSpPr>
        <p:spPr>
          <a:xfrm>
            <a:off x="5144864" y="5210180"/>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Е</a:t>
            </a:r>
            <a:endParaRPr lang="ru-RU" sz="2800" b="1" dirty="0">
              <a:latin typeface="Times New Roman" panose="02020603050405020304" pitchFamily="18" charset="0"/>
              <a:cs typeface="Times New Roman" panose="02020603050405020304" pitchFamily="18" charset="0"/>
            </a:endParaRPr>
          </a:p>
        </p:txBody>
      </p:sp>
      <p:sp>
        <p:nvSpPr>
          <p:cNvPr id="69" name="TextBox 68"/>
          <p:cNvSpPr txBox="1"/>
          <p:nvPr/>
        </p:nvSpPr>
        <p:spPr>
          <a:xfrm>
            <a:off x="5627772" y="521113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Л</a:t>
            </a:r>
            <a:endParaRPr lang="ru-RU" sz="2800" b="1" dirty="0">
              <a:latin typeface="Times New Roman" panose="02020603050405020304" pitchFamily="18" charset="0"/>
              <a:cs typeface="Times New Roman" panose="02020603050405020304" pitchFamily="18" charset="0"/>
            </a:endParaRPr>
          </a:p>
        </p:txBody>
      </p:sp>
      <p:sp>
        <p:nvSpPr>
          <p:cNvPr id="70" name="TextBox 69"/>
          <p:cNvSpPr txBox="1"/>
          <p:nvPr/>
        </p:nvSpPr>
        <p:spPr>
          <a:xfrm>
            <a:off x="6079467" y="5223113"/>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Ь</a:t>
            </a:r>
            <a:endParaRPr lang="ru-RU" sz="2800" b="1" dirty="0">
              <a:latin typeface="Times New Roman" panose="02020603050405020304" pitchFamily="18" charset="0"/>
              <a:cs typeface="Times New Roman" panose="02020603050405020304" pitchFamily="18" charset="0"/>
            </a:endParaRPr>
          </a:p>
        </p:txBody>
      </p:sp>
      <p:sp>
        <p:nvSpPr>
          <p:cNvPr id="71" name="TextBox 70"/>
          <p:cNvSpPr txBox="1"/>
          <p:nvPr/>
        </p:nvSpPr>
        <p:spPr>
          <a:xfrm>
            <a:off x="6641332" y="5210180"/>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Н</a:t>
            </a:r>
            <a:endParaRPr lang="ru-RU" sz="2800" b="1" dirty="0">
              <a:latin typeface="Times New Roman" panose="02020603050405020304" pitchFamily="18" charset="0"/>
              <a:cs typeface="Times New Roman" panose="02020603050405020304" pitchFamily="18" charset="0"/>
            </a:endParaRPr>
          </a:p>
        </p:txBody>
      </p:sp>
      <p:sp>
        <p:nvSpPr>
          <p:cNvPr id="72" name="TextBox 71"/>
          <p:cNvSpPr txBox="1"/>
          <p:nvPr/>
        </p:nvSpPr>
        <p:spPr>
          <a:xfrm>
            <a:off x="7137086" y="5223113"/>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О</a:t>
            </a:r>
            <a:endParaRPr lang="ru-RU" sz="2800" b="1" dirty="0">
              <a:latin typeface="Times New Roman" panose="02020603050405020304" pitchFamily="18" charset="0"/>
              <a:cs typeface="Times New Roman" panose="02020603050405020304" pitchFamily="18" charset="0"/>
            </a:endParaRPr>
          </a:p>
        </p:txBody>
      </p:sp>
      <p:sp>
        <p:nvSpPr>
          <p:cNvPr id="73" name="TextBox 72"/>
          <p:cNvSpPr txBox="1"/>
          <p:nvPr/>
        </p:nvSpPr>
        <p:spPr>
          <a:xfrm>
            <a:off x="7676920" y="5201079"/>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Е</a:t>
            </a:r>
            <a:endParaRPr lang="ru-RU" sz="2800" b="1" dirty="0">
              <a:latin typeface="Times New Roman" panose="02020603050405020304" pitchFamily="18" charset="0"/>
              <a:cs typeface="Times New Roman" panose="02020603050405020304" pitchFamily="18" charset="0"/>
            </a:endParaRPr>
          </a:p>
        </p:txBody>
      </p:sp>
      <p:sp>
        <p:nvSpPr>
          <p:cNvPr id="74" name="TextBox 73"/>
          <p:cNvSpPr txBox="1"/>
          <p:nvPr/>
        </p:nvSpPr>
        <p:spPr>
          <a:xfrm>
            <a:off x="2510010" y="5746333"/>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С</a:t>
            </a:r>
            <a:endParaRPr lang="ru-RU" sz="2800" b="1" dirty="0">
              <a:latin typeface="Times New Roman" panose="02020603050405020304" pitchFamily="18" charset="0"/>
              <a:cs typeface="Times New Roman" panose="02020603050405020304" pitchFamily="18" charset="0"/>
            </a:endParaRPr>
          </a:p>
        </p:txBody>
      </p:sp>
      <p:sp>
        <p:nvSpPr>
          <p:cNvPr id="77" name="TextBox 76"/>
          <p:cNvSpPr txBox="1"/>
          <p:nvPr/>
        </p:nvSpPr>
        <p:spPr>
          <a:xfrm>
            <a:off x="3082884" y="5747291"/>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У</a:t>
            </a:r>
            <a:endParaRPr lang="ru-RU" sz="2800" b="1" dirty="0">
              <a:latin typeface="Times New Roman" panose="02020603050405020304" pitchFamily="18" charset="0"/>
              <a:cs typeface="Times New Roman" panose="02020603050405020304" pitchFamily="18" charset="0"/>
            </a:endParaRPr>
          </a:p>
        </p:txBody>
      </p:sp>
      <p:sp>
        <p:nvSpPr>
          <p:cNvPr id="78" name="TextBox 77"/>
          <p:cNvSpPr txBox="1"/>
          <p:nvPr/>
        </p:nvSpPr>
        <p:spPr>
          <a:xfrm>
            <a:off x="3534579" y="5770283"/>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Щ</a:t>
            </a:r>
            <a:endParaRPr lang="ru-RU" sz="2800" b="1" dirty="0">
              <a:latin typeface="Times New Roman" panose="02020603050405020304" pitchFamily="18" charset="0"/>
              <a:cs typeface="Times New Roman" panose="02020603050405020304" pitchFamily="18" charset="0"/>
            </a:endParaRPr>
          </a:p>
        </p:txBody>
      </p:sp>
      <p:sp>
        <p:nvSpPr>
          <p:cNvPr id="79" name="TextBox 78"/>
          <p:cNvSpPr txBox="1"/>
          <p:nvPr/>
        </p:nvSpPr>
        <p:spPr>
          <a:xfrm>
            <a:off x="4098270" y="5770283"/>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Е</a:t>
            </a:r>
            <a:endParaRPr lang="ru-RU" sz="2800" b="1" dirty="0">
              <a:latin typeface="Times New Roman" panose="02020603050405020304" pitchFamily="18" charset="0"/>
              <a:cs typeface="Times New Roman" panose="02020603050405020304" pitchFamily="18" charset="0"/>
            </a:endParaRPr>
          </a:p>
        </p:txBody>
      </p:sp>
      <p:sp>
        <p:nvSpPr>
          <p:cNvPr id="80" name="TextBox 79"/>
          <p:cNvSpPr txBox="1"/>
          <p:nvPr/>
        </p:nvSpPr>
        <p:spPr>
          <a:xfrm>
            <a:off x="4605043" y="578225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С</a:t>
            </a:r>
            <a:endParaRPr lang="ru-RU" sz="2800" b="1" dirty="0">
              <a:latin typeface="Times New Roman" panose="02020603050405020304" pitchFamily="18" charset="0"/>
              <a:cs typeface="Times New Roman" panose="02020603050405020304" pitchFamily="18" charset="0"/>
            </a:endParaRPr>
          </a:p>
        </p:txBody>
      </p:sp>
      <p:sp>
        <p:nvSpPr>
          <p:cNvPr id="81" name="TextBox 80"/>
          <p:cNvSpPr txBox="1"/>
          <p:nvPr/>
        </p:nvSpPr>
        <p:spPr>
          <a:xfrm>
            <a:off x="5111815" y="578225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Т</a:t>
            </a:r>
            <a:endParaRPr lang="ru-RU" sz="2800" b="1" dirty="0">
              <a:latin typeface="Times New Roman" panose="02020603050405020304" pitchFamily="18" charset="0"/>
              <a:cs typeface="Times New Roman" panose="02020603050405020304" pitchFamily="18" charset="0"/>
            </a:endParaRPr>
          </a:p>
        </p:txBody>
      </p:sp>
      <p:sp>
        <p:nvSpPr>
          <p:cNvPr id="82" name="TextBox 81"/>
          <p:cNvSpPr txBox="1"/>
          <p:nvPr/>
        </p:nvSpPr>
        <p:spPr>
          <a:xfrm>
            <a:off x="5596555" y="5794233"/>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В</a:t>
            </a:r>
            <a:endParaRPr lang="ru-RU" sz="2800" b="1" dirty="0">
              <a:latin typeface="Times New Roman" panose="02020603050405020304" pitchFamily="18" charset="0"/>
              <a:cs typeface="Times New Roman" panose="02020603050405020304" pitchFamily="18" charset="0"/>
            </a:endParaRPr>
          </a:p>
        </p:txBody>
      </p:sp>
      <p:sp>
        <p:nvSpPr>
          <p:cNvPr id="83" name="TextBox 82"/>
          <p:cNvSpPr txBox="1"/>
          <p:nvPr/>
        </p:nvSpPr>
        <p:spPr>
          <a:xfrm>
            <a:off x="6112525" y="578225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И</a:t>
            </a:r>
            <a:endParaRPr lang="ru-RU" sz="2800" b="1" dirty="0">
              <a:latin typeface="Times New Roman" panose="02020603050405020304" pitchFamily="18" charset="0"/>
              <a:cs typeface="Times New Roman" panose="02020603050405020304" pitchFamily="18" charset="0"/>
            </a:endParaRPr>
          </a:p>
        </p:txBody>
      </p:sp>
      <p:sp>
        <p:nvSpPr>
          <p:cNvPr id="84" name="TextBox 83"/>
          <p:cNvSpPr txBox="1"/>
          <p:nvPr/>
        </p:nvSpPr>
        <p:spPr>
          <a:xfrm>
            <a:off x="6641329" y="5783216"/>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Т</a:t>
            </a:r>
            <a:endParaRPr lang="ru-RU" sz="2800" b="1" dirty="0">
              <a:latin typeface="Times New Roman" panose="02020603050405020304" pitchFamily="18" charset="0"/>
              <a:cs typeface="Times New Roman" panose="02020603050405020304" pitchFamily="18" charset="0"/>
            </a:endParaRPr>
          </a:p>
        </p:txBody>
      </p:sp>
      <p:sp>
        <p:nvSpPr>
          <p:cNvPr id="85" name="TextBox 84"/>
          <p:cNvSpPr txBox="1"/>
          <p:nvPr/>
        </p:nvSpPr>
        <p:spPr>
          <a:xfrm>
            <a:off x="7137092" y="5770283"/>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Е</a:t>
            </a:r>
            <a:endParaRPr lang="ru-RU" sz="2800" b="1" dirty="0">
              <a:latin typeface="Times New Roman" panose="02020603050405020304" pitchFamily="18" charset="0"/>
              <a:cs typeface="Times New Roman" panose="02020603050405020304" pitchFamily="18" charset="0"/>
            </a:endParaRPr>
          </a:p>
        </p:txBody>
      </p:sp>
      <p:sp>
        <p:nvSpPr>
          <p:cNvPr id="86" name="TextBox 85"/>
          <p:cNvSpPr txBox="1"/>
          <p:nvPr/>
        </p:nvSpPr>
        <p:spPr>
          <a:xfrm>
            <a:off x="7654887" y="5771241"/>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Л</a:t>
            </a:r>
            <a:endParaRPr lang="ru-RU" sz="2800" b="1" dirty="0">
              <a:latin typeface="Times New Roman" panose="02020603050405020304" pitchFamily="18" charset="0"/>
              <a:cs typeface="Times New Roman" panose="02020603050405020304" pitchFamily="18" charset="0"/>
            </a:endParaRPr>
          </a:p>
        </p:txBody>
      </p:sp>
      <p:sp>
        <p:nvSpPr>
          <p:cNvPr id="87" name="TextBox 86"/>
          <p:cNvSpPr txBox="1"/>
          <p:nvPr/>
        </p:nvSpPr>
        <p:spPr>
          <a:xfrm>
            <a:off x="8128611" y="5794233"/>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Ь</a:t>
            </a:r>
            <a:endParaRPr lang="ru-RU" sz="2800" b="1" dirty="0">
              <a:latin typeface="Times New Roman" panose="02020603050405020304" pitchFamily="18" charset="0"/>
              <a:cs typeface="Times New Roman" panose="02020603050405020304" pitchFamily="18" charset="0"/>
            </a:endParaRPr>
          </a:p>
        </p:txBody>
      </p:sp>
      <p:sp>
        <p:nvSpPr>
          <p:cNvPr id="88" name="TextBox 87"/>
          <p:cNvSpPr txBox="1"/>
          <p:nvPr/>
        </p:nvSpPr>
        <p:spPr>
          <a:xfrm>
            <a:off x="8690472" y="5806208"/>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Н</a:t>
            </a:r>
            <a:endParaRPr lang="ru-RU" sz="2800" b="1" dirty="0">
              <a:latin typeface="Times New Roman" panose="02020603050405020304" pitchFamily="18" charset="0"/>
              <a:cs typeface="Times New Roman" panose="02020603050405020304" pitchFamily="18" charset="0"/>
            </a:endParaRPr>
          </a:p>
        </p:txBody>
      </p:sp>
      <p:sp>
        <p:nvSpPr>
          <p:cNvPr id="89" name="TextBox 88"/>
          <p:cNvSpPr txBox="1"/>
          <p:nvPr/>
        </p:nvSpPr>
        <p:spPr>
          <a:xfrm>
            <a:off x="9153180" y="5818183"/>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О</a:t>
            </a:r>
            <a:endParaRPr lang="ru-RU" sz="2800" b="1" dirty="0">
              <a:latin typeface="Times New Roman" panose="02020603050405020304" pitchFamily="18" charset="0"/>
              <a:cs typeface="Times New Roman" panose="02020603050405020304" pitchFamily="18" charset="0"/>
            </a:endParaRPr>
          </a:p>
        </p:txBody>
      </p:sp>
      <p:sp>
        <p:nvSpPr>
          <p:cNvPr id="90" name="TextBox 89"/>
          <p:cNvSpPr txBox="1"/>
          <p:nvPr/>
        </p:nvSpPr>
        <p:spPr>
          <a:xfrm>
            <a:off x="9715032" y="5818183"/>
            <a:ext cx="451691"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Е</a:t>
            </a:r>
            <a:endParaRPr lang="ru-RU" sz="2800" b="1" dirty="0">
              <a:latin typeface="Times New Roman" panose="02020603050405020304" pitchFamily="18" charset="0"/>
              <a:cs typeface="Times New Roman" panose="02020603050405020304" pitchFamily="18" charset="0"/>
            </a:endParaRPr>
          </a:p>
        </p:txBody>
      </p:sp>
      <p:sp>
        <p:nvSpPr>
          <p:cNvPr id="91" name="Прямоугольник 90">
            <a:extLst>
              <a:ext uri="{FF2B5EF4-FFF2-40B4-BE49-F238E27FC236}">
                <a16:creationId xmlns="" xmlns:a16="http://schemas.microsoft.com/office/drawing/2014/main" id="{2C7CBC02-3D1A-444E-8EF1-A35CE0989669}"/>
              </a:ext>
            </a:extLst>
          </p:cNvPr>
          <p:cNvSpPr/>
          <p:nvPr/>
        </p:nvSpPr>
        <p:spPr>
          <a:xfrm>
            <a:off x="1068622" y="186663"/>
            <a:ext cx="9959247" cy="461665"/>
          </a:xfrm>
          <a:prstGeom prst="rect">
            <a:avLst/>
          </a:prstGeom>
        </p:spPr>
        <p:txBody>
          <a:bodyPr wrap="square">
            <a:spAutoFit/>
          </a:bodyPr>
          <a:lstStyle/>
          <a:p>
            <a:pPr algn="ctr"/>
            <a:r>
              <a:rPr lang="ru-RU" sz="2400" b="1" cap="all" spc="200" dirty="0">
                <a:solidFill>
                  <a:srgbClr val="2A1A00"/>
                </a:solidFill>
                <a:latin typeface="Times New Roman" panose="02020603050405020304" pitchFamily="18" charset="0"/>
                <a:ea typeface="+mj-ea"/>
                <a:cs typeface="Times New Roman" panose="02020603050405020304" pitchFamily="18" charset="0"/>
              </a:rPr>
              <a:t>Кроссворд «Части речи</a:t>
            </a:r>
            <a:r>
              <a:rPr lang="ru-RU" sz="2400" b="1" cap="all" spc="200" dirty="0" smtClean="0">
                <a:solidFill>
                  <a:srgbClr val="2A1A00"/>
                </a:solidFill>
                <a:latin typeface="Times New Roman" panose="02020603050405020304" pitchFamily="18" charset="0"/>
                <a:ea typeface="+mj-ea"/>
                <a:cs typeface="Times New Roman" panose="02020603050405020304" pitchFamily="18" charset="0"/>
              </a:rPr>
              <a:t>»</a:t>
            </a:r>
            <a:endParaRPr lang="ru-RU"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149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wipe(down)">
                                      <p:cBhvr>
                                        <p:cTn id="27" dur="500"/>
                                        <p:tgtEl>
                                          <p:spTgt spid="6">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down)">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wipe(down)">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down)">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8">
                                            <p:txEl>
                                              <p:pRg st="0" end="0"/>
                                            </p:txEl>
                                          </p:spTgt>
                                        </p:tgtEl>
                                        <p:attrNameLst>
                                          <p:attrName>style.visibility</p:attrName>
                                        </p:attrNameLst>
                                      </p:cBhvr>
                                      <p:to>
                                        <p:strVal val="visible"/>
                                      </p:to>
                                    </p:set>
                                    <p:animEffect transition="in" filter="wipe(down)">
                                      <p:cBhvr>
                                        <p:cTn id="47" dur="500"/>
                                        <p:tgtEl>
                                          <p:spTgt spid="8">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down)">
                                      <p:cBhvr>
                                        <p:cTn id="52" dur="500"/>
                                        <p:tgtEl>
                                          <p:spTgt spid="9"/>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nodeType="clickEffect">
                                  <p:stCondLst>
                                    <p:cond delay="0"/>
                                  </p:stCondLst>
                                  <p:childTnLst>
                                    <p:set>
                                      <p:cBhvr>
                                        <p:cTn id="56" dur="1" fill="hold">
                                          <p:stCondLst>
                                            <p:cond delay="0"/>
                                          </p:stCondLst>
                                        </p:cTn>
                                        <p:tgtEl>
                                          <p:spTgt spid="9">
                                            <p:txEl>
                                              <p:pRg st="0" end="0"/>
                                            </p:txEl>
                                          </p:spTgt>
                                        </p:tgtEl>
                                        <p:attrNameLst>
                                          <p:attrName>style.visibility</p:attrName>
                                        </p:attrNameLst>
                                      </p:cBhvr>
                                      <p:to>
                                        <p:strVal val="visible"/>
                                      </p:to>
                                    </p:set>
                                    <p:animEffect transition="in" filter="wipe(down)">
                                      <p:cBhvr>
                                        <p:cTn id="57" dur="500"/>
                                        <p:tgtEl>
                                          <p:spTgt spid="9">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down)">
                                      <p:cBhvr>
                                        <p:cTn id="62" dur="500"/>
                                        <p:tgtEl>
                                          <p:spTgt spid="10"/>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nodeType="clickEffect">
                                  <p:stCondLst>
                                    <p:cond delay="0"/>
                                  </p:stCondLst>
                                  <p:childTnLst>
                                    <p:set>
                                      <p:cBhvr>
                                        <p:cTn id="66" dur="1" fill="hold">
                                          <p:stCondLst>
                                            <p:cond delay="0"/>
                                          </p:stCondLst>
                                        </p:cTn>
                                        <p:tgtEl>
                                          <p:spTgt spid="10">
                                            <p:txEl>
                                              <p:pRg st="0" end="0"/>
                                            </p:txEl>
                                          </p:spTgt>
                                        </p:tgtEl>
                                        <p:attrNameLst>
                                          <p:attrName>style.visibility</p:attrName>
                                        </p:attrNameLst>
                                      </p:cBhvr>
                                      <p:to>
                                        <p:strVal val="visible"/>
                                      </p:to>
                                    </p:set>
                                    <p:animEffect transition="in" filter="wipe(down)">
                                      <p:cBhvr>
                                        <p:cTn id="67" dur="500"/>
                                        <p:tgtEl>
                                          <p:spTgt spid="10">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wipe(down)">
                                      <p:cBhvr>
                                        <p:cTn id="72" dur="500"/>
                                        <p:tgtEl>
                                          <p:spTgt spid="11"/>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nodeType="clickEffect">
                                  <p:stCondLst>
                                    <p:cond delay="0"/>
                                  </p:stCondLst>
                                  <p:childTnLst>
                                    <p:set>
                                      <p:cBhvr>
                                        <p:cTn id="76" dur="1" fill="hold">
                                          <p:stCondLst>
                                            <p:cond delay="0"/>
                                          </p:stCondLst>
                                        </p:cTn>
                                        <p:tgtEl>
                                          <p:spTgt spid="11">
                                            <p:txEl>
                                              <p:pRg st="0" end="0"/>
                                            </p:txEl>
                                          </p:spTgt>
                                        </p:tgtEl>
                                        <p:attrNameLst>
                                          <p:attrName>style.visibility</p:attrName>
                                        </p:attrNameLst>
                                      </p:cBhvr>
                                      <p:to>
                                        <p:strVal val="visible"/>
                                      </p:to>
                                    </p:set>
                                    <p:animEffect transition="in" filter="wipe(down)">
                                      <p:cBhvr>
                                        <p:cTn id="77" dur="500"/>
                                        <p:tgtEl>
                                          <p:spTgt spid="11">
                                            <p:txEl>
                                              <p:pRg st="0" end="0"/>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wipe(down)">
                                      <p:cBhvr>
                                        <p:cTn id="82" dur="500"/>
                                        <p:tgtEl>
                                          <p:spTgt spid="12"/>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nodeType="clickEffect">
                                  <p:stCondLst>
                                    <p:cond delay="0"/>
                                  </p:stCondLst>
                                  <p:childTnLst>
                                    <p:set>
                                      <p:cBhvr>
                                        <p:cTn id="86" dur="1" fill="hold">
                                          <p:stCondLst>
                                            <p:cond delay="0"/>
                                          </p:stCondLst>
                                        </p:cTn>
                                        <p:tgtEl>
                                          <p:spTgt spid="12">
                                            <p:txEl>
                                              <p:pRg st="0" end="0"/>
                                            </p:txEl>
                                          </p:spTgt>
                                        </p:tgtEl>
                                        <p:attrNameLst>
                                          <p:attrName>style.visibility</p:attrName>
                                        </p:attrNameLst>
                                      </p:cBhvr>
                                      <p:to>
                                        <p:strVal val="visible"/>
                                      </p:to>
                                    </p:set>
                                    <p:animEffect transition="in" filter="wipe(down)">
                                      <p:cBhvr>
                                        <p:cTn id="87" dur="500"/>
                                        <p:tgtEl>
                                          <p:spTgt spid="12">
                                            <p:txEl>
                                              <p:pRg st="0" end="0"/>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grpId="0" nodeType="clickEffect">
                                  <p:stCondLst>
                                    <p:cond delay="0"/>
                                  </p:stCondLst>
                                  <p:childTnLst>
                                    <p:set>
                                      <p:cBhvr>
                                        <p:cTn id="91" dur="1" fill="hold">
                                          <p:stCondLst>
                                            <p:cond delay="0"/>
                                          </p:stCondLst>
                                        </p:cTn>
                                        <p:tgtEl>
                                          <p:spTgt spid="13"/>
                                        </p:tgtEl>
                                        <p:attrNameLst>
                                          <p:attrName>style.visibility</p:attrName>
                                        </p:attrNameLst>
                                      </p:cBhvr>
                                      <p:to>
                                        <p:strVal val="visible"/>
                                      </p:to>
                                    </p:set>
                                    <p:animEffect transition="in" filter="wipe(down)">
                                      <p:cBhvr>
                                        <p:cTn id="92" dur="500"/>
                                        <p:tgtEl>
                                          <p:spTgt spid="13"/>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4" fill="hold" nodeType="clickEffect">
                                  <p:stCondLst>
                                    <p:cond delay="0"/>
                                  </p:stCondLst>
                                  <p:childTnLst>
                                    <p:set>
                                      <p:cBhvr>
                                        <p:cTn id="96" dur="1" fill="hold">
                                          <p:stCondLst>
                                            <p:cond delay="0"/>
                                          </p:stCondLst>
                                        </p:cTn>
                                        <p:tgtEl>
                                          <p:spTgt spid="13">
                                            <p:txEl>
                                              <p:pRg st="0" end="0"/>
                                            </p:txEl>
                                          </p:spTgt>
                                        </p:tgtEl>
                                        <p:attrNameLst>
                                          <p:attrName>style.visibility</p:attrName>
                                        </p:attrNameLst>
                                      </p:cBhvr>
                                      <p:to>
                                        <p:strVal val="visible"/>
                                      </p:to>
                                    </p:set>
                                    <p:animEffect transition="in" filter="wipe(down)">
                                      <p:cBhvr>
                                        <p:cTn id="97" dur="500"/>
                                        <p:tgtEl>
                                          <p:spTgt spid="13">
                                            <p:txEl>
                                              <p:pRg st="0" end="0"/>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4" fill="hold" grpId="0" nodeType="clickEffect">
                                  <p:stCondLst>
                                    <p:cond delay="0"/>
                                  </p:stCondLst>
                                  <p:childTnLst>
                                    <p:set>
                                      <p:cBhvr>
                                        <p:cTn id="101" dur="1" fill="hold">
                                          <p:stCondLst>
                                            <p:cond delay="0"/>
                                          </p:stCondLst>
                                        </p:cTn>
                                        <p:tgtEl>
                                          <p:spTgt spid="14"/>
                                        </p:tgtEl>
                                        <p:attrNameLst>
                                          <p:attrName>style.visibility</p:attrName>
                                        </p:attrNameLst>
                                      </p:cBhvr>
                                      <p:to>
                                        <p:strVal val="visible"/>
                                      </p:to>
                                    </p:set>
                                    <p:animEffect transition="in" filter="wipe(down)">
                                      <p:cBhvr>
                                        <p:cTn id="102" dur="500"/>
                                        <p:tgtEl>
                                          <p:spTgt spid="14"/>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4" fill="hold" nodeType="clickEffect">
                                  <p:stCondLst>
                                    <p:cond delay="0"/>
                                  </p:stCondLst>
                                  <p:childTnLst>
                                    <p:set>
                                      <p:cBhvr>
                                        <p:cTn id="106" dur="1" fill="hold">
                                          <p:stCondLst>
                                            <p:cond delay="0"/>
                                          </p:stCondLst>
                                        </p:cTn>
                                        <p:tgtEl>
                                          <p:spTgt spid="14">
                                            <p:txEl>
                                              <p:pRg st="0" end="0"/>
                                            </p:txEl>
                                          </p:spTgt>
                                        </p:tgtEl>
                                        <p:attrNameLst>
                                          <p:attrName>style.visibility</p:attrName>
                                        </p:attrNameLst>
                                      </p:cBhvr>
                                      <p:to>
                                        <p:strVal val="visible"/>
                                      </p:to>
                                    </p:set>
                                    <p:animEffect transition="in" filter="wipe(down)">
                                      <p:cBhvr>
                                        <p:cTn id="107" dur="500"/>
                                        <p:tgtEl>
                                          <p:spTgt spid="14">
                                            <p:txEl>
                                              <p:pRg st="0" end="0"/>
                                            </p:txEl>
                                          </p:spTgt>
                                        </p:tgtEl>
                                      </p:cBhvr>
                                    </p:animEffect>
                                  </p:childTnLst>
                                </p:cTn>
                              </p:par>
                            </p:childTnLst>
                          </p:cTn>
                        </p:par>
                      </p:childTnLst>
                    </p:cTn>
                  </p:par>
                  <p:par>
                    <p:cTn id="108" fill="hold">
                      <p:stCondLst>
                        <p:cond delay="indefinite"/>
                      </p:stCondLst>
                      <p:childTnLst>
                        <p:par>
                          <p:cTn id="109" fill="hold">
                            <p:stCondLst>
                              <p:cond delay="0"/>
                            </p:stCondLst>
                            <p:childTnLst>
                              <p:par>
                                <p:cTn id="110" presetID="22" presetClass="entr" presetSubtype="4" fill="hold" grpId="0" nodeType="clickEffect">
                                  <p:stCondLst>
                                    <p:cond delay="0"/>
                                  </p:stCondLst>
                                  <p:childTnLst>
                                    <p:set>
                                      <p:cBhvr>
                                        <p:cTn id="111" dur="1" fill="hold">
                                          <p:stCondLst>
                                            <p:cond delay="0"/>
                                          </p:stCondLst>
                                        </p:cTn>
                                        <p:tgtEl>
                                          <p:spTgt spid="15"/>
                                        </p:tgtEl>
                                        <p:attrNameLst>
                                          <p:attrName>style.visibility</p:attrName>
                                        </p:attrNameLst>
                                      </p:cBhvr>
                                      <p:to>
                                        <p:strVal val="visible"/>
                                      </p:to>
                                    </p:set>
                                    <p:animEffect transition="in" filter="wipe(down)">
                                      <p:cBhvr>
                                        <p:cTn id="112" dur="500"/>
                                        <p:tgtEl>
                                          <p:spTgt spid="15"/>
                                        </p:tgtEl>
                                      </p:cBhvr>
                                    </p:animEffect>
                                  </p:childTnLst>
                                </p:cTn>
                              </p:par>
                            </p:childTnLst>
                          </p:cTn>
                        </p:par>
                      </p:childTnLst>
                    </p:cTn>
                  </p:par>
                  <p:par>
                    <p:cTn id="113" fill="hold">
                      <p:stCondLst>
                        <p:cond delay="indefinite"/>
                      </p:stCondLst>
                      <p:childTnLst>
                        <p:par>
                          <p:cTn id="114" fill="hold">
                            <p:stCondLst>
                              <p:cond delay="0"/>
                            </p:stCondLst>
                            <p:childTnLst>
                              <p:par>
                                <p:cTn id="115" presetID="22" presetClass="entr" presetSubtype="4" fill="hold" nodeType="clickEffect">
                                  <p:stCondLst>
                                    <p:cond delay="0"/>
                                  </p:stCondLst>
                                  <p:childTnLst>
                                    <p:set>
                                      <p:cBhvr>
                                        <p:cTn id="116" dur="1" fill="hold">
                                          <p:stCondLst>
                                            <p:cond delay="0"/>
                                          </p:stCondLst>
                                        </p:cTn>
                                        <p:tgtEl>
                                          <p:spTgt spid="15">
                                            <p:txEl>
                                              <p:pRg st="0" end="0"/>
                                            </p:txEl>
                                          </p:spTgt>
                                        </p:tgtEl>
                                        <p:attrNameLst>
                                          <p:attrName>style.visibility</p:attrName>
                                        </p:attrNameLst>
                                      </p:cBhvr>
                                      <p:to>
                                        <p:strVal val="visible"/>
                                      </p:to>
                                    </p:set>
                                    <p:animEffect transition="in" filter="wipe(down)">
                                      <p:cBhvr>
                                        <p:cTn id="117" dur="500"/>
                                        <p:tgtEl>
                                          <p:spTgt spid="15">
                                            <p:txEl>
                                              <p:pRg st="0" end="0"/>
                                            </p:txEl>
                                          </p:spTgt>
                                        </p:tgtEl>
                                      </p:cBhvr>
                                    </p:animEffect>
                                  </p:childTnLst>
                                </p:cTn>
                              </p:par>
                            </p:childTnLst>
                          </p:cTn>
                        </p:par>
                      </p:childTnLst>
                    </p:cTn>
                  </p:par>
                  <p:par>
                    <p:cTn id="118" fill="hold">
                      <p:stCondLst>
                        <p:cond delay="indefinite"/>
                      </p:stCondLst>
                      <p:childTnLst>
                        <p:par>
                          <p:cTn id="119" fill="hold">
                            <p:stCondLst>
                              <p:cond delay="0"/>
                            </p:stCondLst>
                            <p:childTnLst>
                              <p:par>
                                <p:cTn id="120" presetID="22" presetClass="entr" presetSubtype="4" fill="hold" grpId="0" nodeType="clickEffect">
                                  <p:stCondLst>
                                    <p:cond delay="0"/>
                                  </p:stCondLst>
                                  <p:childTnLst>
                                    <p:set>
                                      <p:cBhvr>
                                        <p:cTn id="121" dur="1" fill="hold">
                                          <p:stCondLst>
                                            <p:cond delay="0"/>
                                          </p:stCondLst>
                                        </p:cTn>
                                        <p:tgtEl>
                                          <p:spTgt spid="16"/>
                                        </p:tgtEl>
                                        <p:attrNameLst>
                                          <p:attrName>style.visibility</p:attrName>
                                        </p:attrNameLst>
                                      </p:cBhvr>
                                      <p:to>
                                        <p:strVal val="visible"/>
                                      </p:to>
                                    </p:set>
                                    <p:animEffect transition="in" filter="wipe(down)">
                                      <p:cBhvr>
                                        <p:cTn id="122" dur="500"/>
                                        <p:tgtEl>
                                          <p:spTgt spid="16"/>
                                        </p:tgtEl>
                                      </p:cBhvr>
                                    </p:animEffect>
                                  </p:childTnLst>
                                </p:cTn>
                              </p:par>
                            </p:childTnLst>
                          </p:cTn>
                        </p:par>
                      </p:childTnLst>
                    </p:cTn>
                  </p:par>
                  <p:par>
                    <p:cTn id="123" fill="hold">
                      <p:stCondLst>
                        <p:cond delay="indefinite"/>
                      </p:stCondLst>
                      <p:childTnLst>
                        <p:par>
                          <p:cTn id="124" fill="hold">
                            <p:stCondLst>
                              <p:cond delay="0"/>
                            </p:stCondLst>
                            <p:childTnLst>
                              <p:par>
                                <p:cTn id="125" presetID="22" presetClass="entr" presetSubtype="4" fill="hold" nodeType="clickEffect">
                                  <p:stCondLst>
                                    <p:cond delay="0"/>
                                  </p:stCondLst>
                                  <p:childTnLst>
                                    <p:set>
                                      <p:cBhvr>
                                        <p:cTn id="126" dur="1" fill="hold">
                                          <p:stCondLst>
                                            <p:cond delay="0"/>
                                          </p:stCondLst>
                                        </p:cTn>
                                        <p:tgtEl>
                                          <p:spTgt spid="16">
                                            <p:txEl>
                                              <p:pRg st="0" end="0"/>
                                            </p:txEl>
                                          </p:spTgt>
                                        </p:tgtEl>
                                        <p:attrNameLst>
                                          <p:attrName>style.visibility</p:attrName>
                                        </p:attrNameLst>
                                      </p:cBhvr>
                                      <p:to>
                                        <p:strVal val="visible"/>
                                      </p:to>
                                    </p:set>
                                    <p:animEffect transition="in" filter="wipe(down)">
                                      <p:cBhvr>
                                        <p:cTn id="127" dur="500"/>
                                        <p:tgtEl>
                                          <p:spTgt spid="16">
                                            <p:txEl>
                                              <p:pRg st="0" end="0"/>
                                            </p:txEl>
                                          </p:spTgt>
                                        </p:tgtEl>
                                      </p:cBhvr>
                                    </p:animEffect>
                                  </p:childTnLst>
                                </p:cTn>
                              </p:par>
                            </p:childTnLst>
                          </p:cTn>
                        </p:par>
                      </p:childTnLst>
                    </p:cTn>
                  </p:par>
                  <p:par>
                    <p:cTn id="128" fill="hold">
                      <p:stCondLst>
                        <p:cond delay="indefinite"/>
                      </p:stCondLst>
                      <p:childTnLst>
                        <p:par>
                          <p:cTn id="129" fill="hold">
                            <p:stCondLst>
                              <p:cond delay="0"/>
                            </p:stCondLst>
                            <p:childTnLst>
                              <p:par>
                                <p:cTn id="130" presetID="22" presetClass="entr" presetSubtype="4" fill="hold" grpId="0" nodeType="clickEffect">
                                  <p:stCondLst>
                                    <p:cond delay="0"/>
                                  </p:stCondLst>
                                  <p:childTnLst>
                                    <p:set>
                                      <p:cBhvr>
                                        <p:cTn id="131" dur="1" fill="hold">
                                          <p:stCondLst>
                                            <p:cond delay="0"/>
                                          </p:stCondLst>
                                        </p:cTn>
                                        <p:tgtEl>
                                          <p:spTgt spid="17"/>
                                        </p:tgtEl>
                                        <p:attrNameLst>
                                          <p:attrName>style.visibility</p:attrName>
                                        </p:attrNameLst>
                                      </p:cBhvr>
                                      <p:to>
                                        <p:strVal val="visible"/>
                                      </p:to>
                                    </p:set>
                                    <p:animEffect transition="in" filter="wipe(down)">
                                      <p:cBhvr>
                                        <p:cTn id="132" dur="500"/>
                                        <p:tgtEl>
                                          <p:spTgt spid="17"/>
                                        </p:tgtEl>
                                      </p:cBhvr>
                                    </p:animEffect>
                                  </p:childTnLst>
                                </p:cTn>
                              </p:par>
                            </p:childTnLst>
                          </p:cTn>
                        </p:par>
                      </p:childTnLst>
                    </p:cTn>
                  </p:par>
                  <p:par>
                    <p:cTn id="133" fill="hold">
                      <p:stCondLst>
                        <p:cond delay="indefinite"/>
                      </p:stCondLst>
                      <p:childTnLst>
                        <p:par>
                          <p:cTn id="134" fill="hold">
                            <p:stCondLst>
                              <p:cond delay="0"/>
                            </p:stCondLst>
                            <p:childTnLst>
                              <p:par>
                                <p:cTn id="135" presetID="22" presetClass="entr" presetSubtype="4" fill="hold" nodeType="clickEffect">
                                  <p:stCondLst>
                                    <p:cond delay="0"/>
                                  </p:stCondLst>
                                  <p:childTnLst>
                                    <p:set>
                                      <p:cBhvr>
                                        <p:cTn id="136" dur="1" fill="hold">
                                          <p:stCondLst>
                                            <p:cond delay="0"/>
                                          </p:stCondLst>
                                        </p:cTn>
                                        <p:tgtEl>
                                          <p:spTgt spid="17">
                                            <p:txEl>
                                              <p:pRg st="0" end="0"/>
                                            </p:txEl>
                                          </p:spTgt>
                                        </p:tgtEl>
                                        <p:attrNameLst>
                                          <p:attrName>style.visibility</p:attrName>
                                        </p:attrNameLst>
                                      </p:cBhvr>
                                      <p:to>
                                        <p:strVal val="visible"/>
                                      </p:to>
                                    </p:set>
                                    <p:animEffect transition="in" filter="wipe(down)">
                                      <p:cBhvr>
                                        <p:cTn id="137" dur="500"/>
                                        <p:tgtEl>
                                          <p:spTgt spid="17">
                                            <p:txEl>
                                              <p:pRg st="0" end="0"/>
                                            </p:txEl>
                                          </p:spTgt>
                                        </p:tgtEl>
                                      </p:cBhvr>
                                    </p:animEffect>
                                  </p:childTnLst>
                                </p:cTn>
                              </p:par>
                            </p:childTnLst>
                          </p:cTn>
                        </p:par>
                      </p:childTnLst>
                    </p:cTn>
                  </p:par>
                  <p:par>
                    <p:cTn id="138" fill="hold">
                      <p:stCondLst>
                        <p:cond delay="indefinite"/>
                      </p:stCondLst>
                      <p:childTnLst>
                        <p:par>
                          <p:cTn id="139" fill="hold">
                            <p:stCondLst>
                              <p:cond delay="0"/>
                            </p:stCondLst>
                            <p:childTnLst>
                              <p:par>
                                <p:cTn id="140" presetID="22" presetClass="entr" presetSubtype="4" fill="hold" grpId="0" nodeType="clickEffect">
                                  <p:stCondLst>
                                    <p:cond delay="0"/>
                                  </p:stCondLst>
                                  <p:childTnLst>
                                    <p:set>
                                      <p:cBhvr>
                                        <p:cTn id="141" dur="1" fill="hold">
                                          <p:stCondLst>
                                            <p:cond delay="0"/>
                                          </p:stCondLst>
                                        </p:cTn>
                                        <p:tgtEl>
                                          <p:spTgt spid="18"/>
                                        </p:tgtEl>
                                        <p:attrNameLst>
                                          <p:attrName>style.visibility</p:attrName>
                                        </p:attrNameLst>
                                      </p:cBhvr>
                                      <p:to>
                                        <p:strVal val="visible"/>
                                      </p:to>
                                    </p:set>
                                    <p:animEffect transition="in" filter="wipe(down)">
                                      <p:cBhvr>
                                        <p:cTn id="142" dur="500"/>
                                        <p:tgtEl>
                                          <p:spTgt spid="18"/>
                                        </p:tgtEl>
                                      </p:cBhvr>
                                    </p:animEffect>
                                  </p:childTnLst>
                                </p:cTn>
                              </p:par>
                            </p:childTnLst>
                          </p:cTn>
                        </p:par>
                      </p:childTnLst>
                    </p:cTn>
                  </p:par>
                  <p:par>
                    <p:cTn id="143" fill="hold">
                      <p:stCondLst>
                        <p:cond delay="indefinite"/>
                      </p:stCondLst>
                      <p:childTnLst>
                        <p:par>
                          <p:cTn id="144" fill="hold">
                            <p:stCondLst>
                              <p:cond delay="0"/>
                            </p:stCondLst>
                            <p:childTnLst>
                              <p:par>
                                <p:cTn id="145" presetID="22" presetClass="entr" presetSubtype="4" fill="hold" nodeType="clickEffect">
                                  <p:stCondLst>
                                    <p:cond delay="0"/>
                                  </p:stCondLst>
                                  <p:childTnLst>
                                    <p:set>
                                      <p:cBhvr>
                                        <p:cTn id="146" dur="1" fill="hold">
                                          <p:stCondLst>
                                            <p:cond delay="0"/>
                                          </p:stCondLst>
                                        </p:cTn>
                                        <p:tgtEl>
                                          <p:spTgt spid="18">
                                            <p:txEl>
                                              <p:pRg st="0" end="0"/>
                                            </p:txEl>
                                          </p:spTgt>
                                        </p:tgtEl>
                                        <p:attrNameLst>
                                          <p:attrName>style.visibility</p:attrName>
                                        </p:attrNameLst>
                                      </p:cBhvr>
                                      <p:to>
                                        <p:strVal val="visible"/>
                                      </p:to>
                                    </p:set>
                                    <p:animEffect transition="in" filter="wipe(down)">
                                      <p:cBhvr>
                                        <p:cTn id="147" dur="500"/>
                                        <p:tgtEl>
                                          <p:spTgt spid="18">
                                            <p:txEl>
                                              <p:pRg st="0" end="0"/>
                                            </p:txEl>
                                          </p:spTgt>
                                        </p:tgtEl>
                                      </p:cBhvr>
                                    </p:animEffect>
                                  </p:childTnLst>
                                </p:cTn>
                              </p:par>
                            </p:childTnLst>
                          </p:cTn>
                        </p:par>
                      </p:childTnLst>
                    </p:cTn>
                  </p:par>
                  <p:par>
                    <p:cTn id="148" fill="hold">
                      <p:stCondLst>
                        <p:cond delay="indefinite"/>
                      </p:stCondLst>
                      <p:childTnLst>
                        <p:par>
                          <p:cTn id="149" fill="hold">
                            <p:stCondLst>
                              <p:cond delay="0"/>
                            </p:stCondLst>
                            <p:childTnLst>
                              <p:par>
                                <p:cTn id="150" presetID="22" presetClass="entr" presetSubtype="4" fill="hold" grpId="0" nodeType="clickEffect">
                                  <p:stCondLst>
                                    <p:cond delay="0"/>
                                  </p:stCondLst>
                                  <p:childTnLst>
                                    <p:set>
                                      <p:cBhvr>
                                        <p:cTn id="151" dur="1" fill="hold">
                                          <p:stCondLst>
                                            <p:cond delay="0"/>
                                          </p:stCondLst>
                                        </p:cTn>
                                        <p:tgtEl>
                                          <p:spTgt spid="19"/>
                                        </p:tgtEl>
                                        <p:attrNameLst>
                                          <p:attrName>style.visibility</p:attrName>
                                        </p:attrNameLst>
                                      </p:cBhvr>
                                      <p:to>
                                        <p:strVal val="visible"/>
                                      </p:to>
                                    </p:set>
                                    <p:animEffect transition="in" filter="wipe(down)">
                                      <p:cBhvr>
                                        <p:cTn id="152" dur="500"/>
                                        <p:tgtEl>
                                          <p:spTgt spid="19"/>
                                        </p:tgtEl>
                                      </p:cBhvr>
                                    </p:animEffect>
                                  </p:childTnLst>
                                </p:cTn>
                              </p:par>
                            </p:childTnLst>
                          </p:cTn>
                        </p:par>
                      </p:childTnLst>
                    </p:cTn>
                  </p:par>
                  <p:par>
                    <p:cTn id="153" fill="hold">
                      <p:stCondLst>
                        <p:cond delay="indefinite"/>
                      </p:stCondLst>
                      <p:childTnLst>
                        <p:par>
                          <p:cTn id="154" fill="hold">
                            <p:stCondLst>
                              <p:cond delay="0"/>
                            </p:stCondLst>
                            <p:childTnLst>
                              <p:par>
                                <p:cTn id="155" presetID="22" presetClass="entr" presetSubtype="4" fill="hold" nodeType="clickEffect">
                                  <p:stCondLst>
                                    <p:cond delay="0"/>
                                  </p:stCondLst>
                                  <p:childTnLst>
                                    <p:set>
                                      <p:cBhvr>
                                        <p:cTn id="156" dur="1" fill="hold">
                                          <p:stCondLst>
                                            <p:cond delay="0"/>
                                          </p:stCondLst>
                                        </p:cTn>
                                        <p:tgtEl>
                                          <p:spTgt spid="19">
                                            <p:txEl>
                                              <p:pRg st="0" end="0"/>
                                            </p:txEl>
                                          </p:spTgt>
                                        </p:tgtEl>
                                        <p:attrNameLst>
                                          <p:attrName>style.visibility</p:attrName>
                                        </p:attrNameLst>
                                      </p:cBhvr>
                                      <p:to>
                                        <p:strVal val="visible"/>
                                      </p:to>
                                    </p:set>
                                    <p:animEffect transition="in" filter="wipe(down)">
                                      <p:cBhvr>
                                        <p:cTn id="157" dur="500"/>
                                        <p:tgtEl>
                                          <p:spTgt spid="19">
                                            <p:txEl>
                                              <p:pRg st="0" end="0"/>
                                            </p:txEl>
                                          </p:spTgt>
                                        </p:tgtEl>
                                      </p:cBhvr>
                                    </p:animEffect>
                                  </p:childTnLst>
                                </p:cTn>
                              </p:par>
                            </p:childTnLst>
                          </p:cTn>
                        </p:par>
                      </p:childTnLst>
                    </p:cTn>
                  </p:par>
                  <p:par>
                    <p:cTn id="158" fill="hold">
                      <p:stCondLst>
                        <p:cond delay="indefinite"/>
                      </p:stCondLst>
                      <p:childTnLst>
                        <p:par>
                          <p:cTn id="159" fill="hold">
                            <p:stCondLst>
                              <p:cond delay="0"/>
                            </p:stCondLst>
                            <p:childTnLst>
                              <p:par>
                                <p:cTn id="160" presetID="22" presetClass="entr" presetSubtype="4" fill="hold" grpId="0" nodeType="clickEffect">
                                  <p:stCondLst>
                                    <p:cond delay="0"/>
                                  </p:stCondLst>
                                  <p:childTnLst>
                                    <p:set>
                                      <p:cBhvr>
                                        <p:cTn id="161" dur="1" fill="hold">
                                          <p:stCondLst>
                                            <p:cond delay="0"/>
                                          </p:stCondLst>
                                        </p:cTn>
                                        <p:tgtEl>
                                          <p:spTgt spid="20"/>
                                        </p:tgtEl>
                                        <p:attrNameLst>
                                          <p:attrName>style.visibility</p:attrName>
                                        </p:attrNameLst>
                                      </p:cBhvr>
                                      <p:to>
                                        <p:strVal val="visible"/>
                                      </p:to>
                                    </p:set>
                                    <p:animEffect transition="in" filter="wipe(down)">
                                      <p:cBhvr>
                                        <p:cTn id="162" dur="500"/>
                                        <p:tgtEl>
                                          <p:spTgt spid="20"/>
                                        </p:tgtEl>
                                      </p:cBhvr>
                                    </p:animEffect>
                                  </p:childTnLst>
                                </p:cTn>
                              </p:par>
                            </p:childTnLst>
                          </p:cTn>
                        </p:par>
                      </p:childTnLst>
                    </p:cTn>
                  </p:par>
                  <p:par>
                    <p:cTn id="163" fill="hold">
                      <p:stCondLst>
                        <p:cond delay="indefinite"/>
                      </p:stCondLst>
                      <p:childTnLst>
                        <p:par>
                          <p:cTn id="164" fill="hold">
                            <p:stCondLst>
                              <p:cond delay="0"/>
                            </p:stCondLst>
                            <p:childTnLst>
                              <p:par>
                                <p:cTn id="165" presetID="22" presetClass="entr" presetSubtype="4" fill="hold" nodeType="clickEffect">
                                  <p:stCondLst>
                                    <p:cond delay="0"/>
                                  </p:stCondLst>
                                  <p:childTnLst>
                                    <p:set>
                                      <p:cBhvr>
                                        <p:cTn id="166" dur="1" fill="hold">
                                          <p:stCondLst>
                                            <p:cond delay="0"/>
                                          </p:stCondLst>
                                        </p:cTn>
                                        <p:tgtEl>
                                          <p:spTgt spid="20">
                                            <p:txEl>
                                              <p:pRg st="0" end="0"/>
                                            </p:txEl>
                                          </p:spTgt>
                                        </p:tgtEl>
                                        <p:attrNameLst>
                                          <p:attrName>style.visibility</p:attrName>
                                        </p:attrNameLst>
                                      </p:cBhvr>
                                      <p:to>
                                        <p:strVal val="visible"/>
                                      </p:to>
                                    </p:set>
                                    <p:animEffect transition="in" filter="wipe(down)">
                                      <p:cBhvr>
                                        <p:cTn id="167" dur="500"/>
                                        <p:tgtEl>
                                          <p:spTgt spid="20">
                                            <p:txEl>
                                              <p:pRg st="0" end="0"/>
                                            </p:txEl>
                                          </p:spTgt>
                                        </p:tgtEl>
                                      </p:cBhvr>
                                    </p:animEffect>
                                  </p:childTnLst>
                                </p:cTn>
                              </p:par>
                            </p:childTnLst>
                          </p:cTn>
                        </p:par>
                      </p:childTnLst>
                    </p:cTn>
                  </p:par>
                  <p:par>
                    <p:cTn id="168" fill="hold">
                      <p:stCondLst>
                        <p:cond delay="indefinite"/>
                      </p:stCondLst>
                      <p:childTnLst>
                        <p:par>
                          <p:cTn id="169" fill="hold">
                            <p:stCondLst>
                              <p:cond delay="0"/>
                            </p:stCondLst>
                            <p:childTnLst>
                              <p:par>
                                <p:cTn id="170" presetID="22" presetClass="entr" presetSubtype="4" fill="hold" grpId="0" nodeType="clickEffect">
                                  <p:stCondLst>
                                    <p:cond delay="0"/>
                                  </p:stCondLst>
                                  <p:childTnLst>
                                    <p:set>
                                      <p:cBhvr>
                                        <p:cTn id="171" dur="1" fill="hold">
                                          <p:stCondLst>
                                            <p:cond delay="0"/>
                                          </p:stCondLst>
                                        </p:cTn>
                                        <p:tgtEl>
                                          <p:spTgt spid="21"/>
                                        </p:tgtEl>
                                        <p:attrNameLst>
                                          <p:attrName>style.visibility</p:attrName>
                                        </p:attrNameLst>
                                      </p:cBhvr>
                                      <p:to>
                                        <p:strVal val="visible"/>
                                      </p:to>
                                    </p:set>
                                    <p:animEffect transition="in" filter="wipe(down)">
                                      <p:cBhvr>
                                        <p:cTn id="172" dur="500"/>
                                        <p:tgtEl>
                                          <p:spTgt spid="21"/>
                                        </p:tgtEl>
                                      </p:cBhvr>
                                    </p:animEffect>
                                  </p:childTnLst>
                                </p:cTn>
                              </p:par>
                            </p:childTnLst>
                          </p:cTn>
                        </p:par>
                      </p:childTnLst>
                    </p:cTn>
                  </p:par>
                  <p:par>
                    <p:cTn id="173" fill="hold">
                      <p:stCondLst>
                        <p:cond delay="indefinite"/>
                      </p:stCondLst>
                      <p:childTnLst>
                        <p:par>
                          <p:cTn id="174" fill="hold">
                            <p:stCondLst>
                              <p:cond delay="0"/>
                            </p:stCondLst>
                            <p:childTnLst>
                              <p:par>
                                <p:cTn id="175" presetID="22" presetClass="entr" presetSubtype="4" fill="hold" nodeType="clickEffect">
                                  <p:stCondLst>
                                    <p:cond delay="0"/>
                                  </p:stCondLst>
                                  <p:childTnLst>
                                    <p:set>
                                      <p:cBhvr>
                                        <p:cTn id="176" dur="1" fill="hold">
                                          <p:stCondLst>
                                            <p:cond delay="0"/>
                                          </p:stCondLst>
                                        </p:cTn>
                                        <p:tgtEl>
                                          <p:spTgt spid="21">
                                            <p:txEl>
                                              <p:pRg st="0" end="0"/>
                                            </p:txEl>
                                          </p:spTgt>
                                        </p:tgtEl>
                                        <p:attrNameLst>
                                          <p:attrName>style.visibility</p:attrName>
                                        </p:attrNameLst>
                                      </p:cBhvr>
                                      <p:to>
                                        <p:strVal val="visible"/>
                                      </p:to>
                                    </p:set>
                                    <p:animEffect transition="in" filter="wipe(down)">
                                      <p:cBhvr>
                                        <p:cTn id="177" dur="500"/>
                                        <p:tgtEl>
                                          <p:spTgt spid="21">
                                            <p:txEl>
                                              <p:pRg st="0" end="0"/>
                                            </p:txEl>
                                          </p:spTgt>
                                        </p:tgtEl>
                                      </p:cBhvr>
                                    </p:animEffect>
                                  </p:childTnLst>
                                </p:cTn>
                              </p:par>
                            </p:childTnLst>
                          </p:cTn>
                        </p:par>
                      </p:childTnLst>
                    </p:cTn>
                  </p:par>
                  <p:par>
                    <p:cTn id="178" fill="hold">
                      <p:stCondLst>
                        <p:cond delay="indefinite"/>
                      </p:stCondLst>
                      <p:childTnLst>
                        <p:par>
                          <p:cTn id="179" fill="hold">
                            <p:stCondLst>
                              <p:cond delay="0"/>
                            </p:stCondLst>
                            <p:childTnLst>
                              <p:par>
                                <p:cTn id="180" presetID="22" presetClass="entr" presetSubtype="4" fill="hold" grpId="0" nodeType="clickEffect">
                                  <p:stCondLst>
                                    <p:cond delay="0"/>
                                  </p:stCondLst>
                                  <p:childTnLst>
                                    <p:set>
                                      <p:cBhvr>
                                        <p:cTn id="181" dur="1" fill="hold">
                                          <p:stCondLst>
                                            <p:cond delay="0"/>
                                          </p:stCondLst>
                                        </p:cTn>
                                        <p:tgtEl>
                                          <p:spTgt spid="22"/>
                                        </p:tgtEl>
                                        <p:attrNameLst>
                                          <p:attrName>style.visibility</p:attrName>
                                        </p:attrNameLst>
                                      </p:cBhvr>
                                      <p:to>
                                        <p:strVal val="visible"/>
                                      </p:to>
                                    </p:set>
                                    <p:animEffect transition="in" filter="wipe(down)">
                                      <p:cBhvr>
                                        <p:cTn id="182" dur="500"/>
                                        <p:tgtEl>
                                          <p:spTgt spid="22"/>
                                        </p:tgtEl>
                                      </p:cBhvr>
                                    </p:animEffect>
                                  </p:childTnLst>
                                </p:cTn>
                              </p:par>
                            </p:childTnLst>
                          </p:cTn>
                        </p:par>
                      </p:childTnLst>
                    </p:cTn>
                  </p:par>
                  <p:par>
                    <p:cTn id="183" fill="hold">
                      <p:stCondLst>
                        <p:cond delay="indefinite"/>
                      </p:stCondLst>
                      <p:childTnLst>
                        <p:par>
                          <p:cTn id="184" fill="hold">
                            <p:stCondLst>
                              <p:cond delay="0"/>
                            </p:stCondLst>
                            <p:childTnLst>
                              <p:par>
                                <p:cTn id="185" presetID="22" presetClass="entr" presetSubtype="4" fill="hold" nodeType="clickEffect">
                                  <p:stCondLst>
                                    <p:cond delay="0"/>
                                  </p:stCondLst>
                                  <p:childTnLst>
                                    <p:set>
                                      <p:cBhvr>
                                        <p:cTn id="186" dur="1" fill="hold">
                                          <p:stCondLst>
                                            <p:cond delay="0"/>
                                          </p:stCondLst>
                                        </p:cTn>
                                        <p:tgtEl>
                                          <p:spTgt spid="22">
                                            <p:txEl>
                                              <p:pRg st="0" end="0"/>
                                            </p:txEl>
                                          </p:spTgt>
                                        </p:tgtEl>
                                        <p:attrNameLst>
                                          <p:attrName>style.visibility</p:attrName>
                                        </p:attrNameLst>
                                      </p:cBhvr>
                                      <p:to>
                                        <p:strVal val="visible"/>
                                      </p:to>
                                    </p:set>
                                    <p:animEffect transition="in" filter="wipe(down)">
                                      <p:cBhvr>
                                        <p:cTn id="187" dur="500"/>
                                        <p:tgtEl>
                                          <p:spTgt spid="22">
                                            <p:txEl>
                                              <p:pRg st="0" end="0"/>
                                            </p:txEl>
                                          </p:spTgt>
                                        </p:tgtEl>
                                      </p:cBhvr>
                                    </p:animEffect>
                                  </p:childTnLst>
                                </p:cTn>
                              </p:par>
                            </p:childTnLst>
                          </p:cTn>
                        </p:par>
                      </p:childTnLst>
                    </p:cTn>
                  </p:par>
                  <p:par>
                    <p:cTn id="188" fill="hold">
                      <p:stCondLst>
                        <p:cond delay="indefinite"/>
                      </p:stCondLst>
                      <p:childTnLst>
                        <p:par>
                          <p:cTn id="189" fill="hold">
                            <p:stCondLst>
                              <p:cond delay="0"/>
                            </p:stCondLst>
                            <p:childTnLst>
                              <p:par>
                                <p:cTn id="190" presetID="22" presetClass="entr" presetSubtype="4" fill="hold" grpId="0" nodeType="clickEffect">
                                  <p:stCondLst>
                                    <p:cond delay="0"/>
                                  </p:stCondLst>
                                  <p:childTnLst>
                                    <p:set>
                                      <p:cBhvr>
                                        <p:cTn id="191" dur="1" fill="hold">
                                          <p:stCondLst>
                                            <p:cond delay="0"/>
                                          </p:stCondLst>
                                        </p:cTn>
                                        <p:tgtEl>
                                          <p:spTgt spid="23"/>
                                        </p:tgtEl>
                                        <p:attrNameLst>
                                          <p:attrName>style.visibility</p:attrName>
                                        </p:attrNameLst>
                                      </p:cBhvr>
                                      <p:to>
                                        <p:strVal val="visible"/>
                                      </p:to>
                                    </p:set>
                                    <p:animEffect transition="in" filter="wipe(down)">
                                      <p:cBhvr>
                                        <p:cTn id="192" dur="500"/>
                                        <p:tgtEl>
                                          <p:spTgt spid="23"/>
                                        </p:tgtEl>
                                      </p:cBhvr>
                                    </p:animEffect>
                                  </p:childTnLst>
                                </p:cTn>
                              </p:par>
                            </p:childTnLst>
                          </p:cTn>
                        </p:par>
                      </p:childTnLst>
                    </p:cTn>
                  </p:par>
                  <p:par>
                    <p:cTn id="193" fill="hold">
                      <p:stCondLst>
                        <p:cond delay="indefinite"/>
                      </p:stCondLst>
                      <p:childTnLst>
                        <p:par>
                          <p:cTn id="194" fill="hold">
                            <p:stCondLst>
                              <p:cond delay="0"/>
                            </p:stCondLst>
                            <p:childTnLst>
                              <p:par>
                                <p:cTn id="195" presetID="22" presetClass="entr" presetSubtype="4" fill="hold" nodeType="clickEffect">
                                  <p:stCondLst>
                                    <p:cond delay="0"/>
                                  </p:stCondLst>
                                  <p:childTnLst>
                                    <p:set>
                                      <p:cBhvr>
                                        <p:cTn id="196" dur="1" fill="hold">
                                          <p:stCondLst>
                                            <p:cond delay="0"/>
                                          </p:stCondLst>
                                        </p:cTn>
                                        <p:tgtEl>
                                          <p:spTgt spid="23">
                                            <p:txEl>
                                              <p:pRg st="0" end="0"/>
                                            </p:txEl>
                                          </p:spTgt>
                                        </p:tgtEl>
                                        <p:attrNameLst>
                                          <p:attrName>style.visibility</p:attrName>
                                        </p:attrNameLst>
                                      </p:cBhvr>
                                      <p:to>
                                        <p:strVal val="visible"/>
                                      </p:to>
                                    </p:set>
                                    <p:animEffect transition="in" filter="wipe(down)">
                                      <p:cBhvr>
                                        <p:cTn id="197" dur="500"/>
                                        <p:tgtEl>
                                          <p:spTgt spid="23">
                                            <p:txEl>
                                              <p:pRg st="0" end="0"/>
                                            </p:txEl>
                                          </p:spTgt>
                                        </p:tgtEl>
                                      </p:cBhvr>
                                    </p:animEffect>
                                  </p:childTnLst>
                                </p:cTn>
                              </p:par>
                            </p:childTnLst>
                          </p:cTn>
                        </p:par>
                      </p:childTnLst>
                    </p:cTn>
                  </p:par>
                  <p:par>
                    <p:cTn id="198" fill="hold">
                      <p:stCondLst>
                        <p:cond delay="indefinite"/>
                      </p:stCondLst>
                      <p:childTnLst>
                        <p:par>
                          <p:cTn id="199" fill="hold">
                            <p:stCondLst>
                              <p:cond delay="0"/>
                            </p:stCondLst>
                            <p:childTnLst>
                              <p:par>
                                <p:cTn id="200" presetID="22" presetClass="entr" presetSubtype="4" fill="hold" grpId="0" nodeType="clickEffect">
                                  <p:stCondLst>
                                    <p:cond delay="0"/>
                                  </p:stCondLst>
                                  <p:childTnLst>
                                    <p:set>
                                      <p:cBhvr>
                                        <p:cTn id="201" dur="1" fill="hold">
                                          <p:stCondLst>
                                            <p:cond delay="0"/>
                                          </p:stCondLst>
                                        </p:cTn>
                                        <p:tgtEl>
                                          <p:spTgt spid="24"/>
                                        </p:tgtEl>
                                        <p:attrNameLst>
                                          <p:attrName>style.visibility</p:attrName>
                                        </p:attrNameLst>
                                      </p:cBhvr>
                                      <p:to>
                                        <p:strVal val="visible"/>
                                      </p:to>
                                    </p:set>
                                    <p:animEffect transition="in" filter="wipe(down)">
                                      <p:cBhvr>
                                        <p:cTn id="202" dur="500"/>
                                        <p:tgtEl>
                                          <p:spTgt spid="24"/>
                                        </p:tgtEl>
                                      </p:cBhvr>
                                    </p:animEffect>
                                  </p:childTnLst>
                                </p:cTn>
                              </p:par>
                            </p:childTnLst>
                          </p:cTn>
                        </p:par>
                      </p:childTnLst>
                    </p:cTn>
                  </p:par>
                  <p:par>
                    <p:cTn id="203" fill="hold">
                      <p:stCondLst>
                        <p:cond delay="indefinite"/>
                      </p:stCondLst>
                      <p:childTnLst>
                        <p:par>
                          <p:cTn id="204" fill="hold">
                            <p:stCondLst>
                              <p:cond delay="0"/>
                            </p:stCondLst>
                            <p:childTnLst>
                              <p:par>
                                <p:cTn id="205" presetID="22" presetClass="entr" presetSubtype="4" fill="hold" nodeType="clickEffect">
                                  <p:stCondLst>
                                    <p:cond delay="0"/>
                                  </p:stCondLst>
                                  <p:childTnLst>
                                    <p:set>
                                      <p:cBhvr>
                                        <p:cTn id="206" dur="1" fill="hold">
                                          <p:stCondLst>
                                            <p:cond delay="0"/>
                                          </p:stCondLst>
                                        </p:cTn>
                                        <p:tgtEl>
                                          <p:spTgt spid="24">
                                            <p:txEl>
                                              <p:pRg st="0" end="0"/>
                                            </p:txEl>
                                          </p:spTgt>
                                        </p:tgtEl>
                                        <p:attrNameLst>
                                          <p:attrName>style.visibility</p:attrName>
                                        </p:attrNameLst>
                                      </p:cBhvr>
                                      <p:to>
                                        <p:strVal val="visible"/>
                                      </p:to>
                                    </p:set>
                                    <p:animEffect transition="in" filter="wipe(down)">
                                      <p:cBhvr>
                                        <p:cTn id="207" dur="500"/>
                                        <p:tgtEl>
                                          <p:spTgt spid="24">
                                            <p:txEl>
                                              <p:pRg st="0" end="0"/>
                                            </p:txEl>
                                          </p:spTgt>
                                        </p:tgtEl>
                                      </p:cBhvr>
                                    </p:animEffect>
                                  </p:childTnLst>
                                </p:cTn>
                              </p:par>
                            </p:childTnLst>
                          </p:cTn>
                        </p:par>
                      </p:childTnLst>
                    </p:cTn>
                  </p:par>
                  <p:par>
                    <p:cTn id="208" fill="hold">
                      <p:stCondLst>
                        <p:cond delay="indefinite"/>
                      </p:stCondLst>
                      <p:childTnLst>
                        <p:par>
                          <p:cTn id="209" fill="hold">
                            <p:stCondLst>
                              <p:cond delay="0"/>
                            </p:stCondLst>
                            <p:childTnLst>
                              <p:par>
                                <p:cTn id="210" presetID="22" presetClass="entr" presetSubtype="4" fill="hold" grpId="0" nodeType="clickEffect">
                                  <p:stCondLst>
                                    <p:cond delay="0"/>
                                  </p:stCondLst>
                                  <p:childTnLst>
                                    <p:set>
                                      <p:cBhvr>
                                        <p:cTn id="211" dur="1" fill="hold">
                                          <p:stCondLst>
                                            <p:cond delay="0"/>
                                          </p:stCondLst>
                                        </p:cTn>
                                        <p:tgtEl>
                                          <p:spTgt spid="25"/>
                                        </p:tgtEl>
                                        <p:attrNameLst>
                                          <p:attrName>style.visibility</p:attrName>
                                        </p:attrNameLst>
                                      </p:cBhvr>
                                      <p:to>
                                        <p:strVal val="visible"/>
                                      </p:to>
                                    </p:set>
                                    <p:animEffect transition="in" filter="wipe(down)">
                                      <p:cBhvr>
                                        <p:cTn id="212" dur="500"/>
                                        <p:tgtEl>
                                          <p:spTgt spid="25"/>
                                        </p:tgtEl>
                                      </p:cBhvr>
                                    </p:animEffect>
                                  </p:childTnLst>
                                </p:cTn>
                              </p:par>
                            </p:childTnLst>
                          </p:cTn>
                        </p:par>
                      </p:childTnLst>
                    </p:cTn>
                  </p:par>
                  <p:par>
                    <p:cTn id="213" fill="hold">
                      <p:stCondLst>
                        <p:cond delay="indefinite"/>
                      </p:stCondLst>
                      <p:childTnLst>
                        <p:par>
                          <p:cTn id="214" fill="hold">
                            <p:stCondLst>
                              <p:cond delay="0"/>
                            </p:stCondLst>
                            <p:childTnLst>
                              <p:par>
                                <p:cTn id="215" presetID="22" presetClass="entr" presetSubtype="4" fill="hold" nodeType="clickEffect">
                                  <p:stCondLst>
                                    <p:cond delay="0"/>
                                  </p:stCondLst>
                                  <p:childTnLst>
                                    <p:set>
                                      <p:cBhvr>
                                        <p:cTn id="216" dur="1" fill="hold">
                                          <p:stCondLst>
                                            <p:cond delay="0"/>
                                          </p:stCondLst>
                                        </p:cTn>
                                        <p:tgtEl>
                                          <p:spTgt spid="25">
                                            <p:txEl>
                                              <p:pRg st="0" end="0"/>
                                            </p:txEl>
                                          </p:spTgt>
                                        </p:tgtEl>
                                        <p:attrNameLst>
                                          <p:attrName>style.visibility</p:attrName>
                                        </p:attrNameLst>
                                      </p:cBhvr>
                                      <p:to>
                                        <p:strVal val="visible"/>
                                      </p:to>
                                    </p:set>
                                    <p:animEffect transition="in" filter="wipe(down)">
                                      <p:cBhvr>
                                        <p:cTn id="217" dur="500"/>
                                        <p:tgtEl>
                                          <p:spTgt spid="25">
                                            <p:txEl>
                                              <p:pRg st="0" end="0"/>
                                            </p:txEl>
                                          </p:spTgt>
                                        </p:tgtEl>
                                      </p:cBhvr>
                                    </p:animEffect>
                                  </p:childTnLst>
                                </p:cTn>
                              </p:par>
                            </p:childTnLst>
                          </p:cTn>
                        </p:par>
                      </p:childTnLst>
                    </p:cTn>
                  </p:par>
                  <p:par>
                    <p:cTn id="218" fill="hold">
                      <p:stCondLst>
                        <p:cond delay="indefinite"/>
                      </p:stCondLst>
                      <p:childTnLst>
                        <p:par>
                          <p:cTn id="219" fill="hold">
                            <p:stCondLst>
                              <p:cond delay="0"/>
                            </p:stCondLst>
                            <p:childTnLst>
                              <p:par>
                                <p:cTn id="220" presetID="22" presetClass="entr" presetSubtype="4" fill="hold" grpId="0" nodeType="clickEffect">
                                  <p:stCondLst>
                                    <p:cond delay="0"/>
                                  </p:stCondLst>
                                  <p:childTnLst>
                                    <p:set>
                                      <p:cBhvr>
                                        <p:cTn id="221" dur="1" fill="hold">
                                          <p:stCondLst>
                                            <p:cond delay="0"/>
                                          </p:stCondLst>
                                        </p:cTn>
                                        <p:tgtEl>
                                          <p:spTgt spid="26"/>
                                        </p:tgtEl>
                                        <p:attrNameLst>
                                          <p:attrName>style.visibility</p:attrName>
                                        </p:attrNameLst>
                                      </p:cBhvr>
                                      <p:to>
                                        <p:strVal val="visible"/>
                                      </p:to>
                                    </p:set>
                                    <p:animEffect transition="in" filter="wipe(down)">
                                      <p:cBhvr>
                                        <p:cTn id="222" dur="500"/>
                                        <p:tgtEl>
                                          <p:spTgt spid="26"/>
                                        </p:tgtEl>
                                      </p:cBhvr>
                                    </p:animEffect>
                                  </p:childTnLst>
                                </p:cTn>
                              </p:par>
                            </p:childTnLst>
                          </p:cTn>
                        </p:par>
                      </p:childTnLst>
                    </p:cTn>
                  </p:par>
                  <p:par>
                    <p:cTn id="223" fill="hold">
                      <p:stCondLst>
                        <p:cond delay="indefinite"/>
                      </p:stCondLst>
                      <p:childTnLst>
                        <p:par>
                          <p:cTn id="224" fill="hold">
                            <p:stCondLst>
                              <p:cond delay="0"/>
                            </p:stCondLst>
                            <p:childTnLst>
                              <p:par>
                                <p:cTn id="225" presetID="22" presetClass="entr" presetSubtype="4" fill="hold" nodeType="clickEffect">
                                  <p:stCondLst>
                                    <p:cond delay="0"/>
                                  </p:stCondLst>
                                  <p:childTnLst>
                                    <p:set>
                                      <p:cBhvr>
                                        <p:cTn id="226" dur="1" fill="hold">
                                          <p:stCondLst>
                                            <p:cond delay="0"/>
                                          </p:stCondLst>
                                        </p:cTn>
                                        <p:tgtEl>
                                          <p:spTgt spid="26">
                                            <p:txEl>
                                              <p:pRg st="0" end="0"/>
                                            </p:txEl>
                                          </p:spTgt>
                                        </p:tgtEl>
                                        <p:attrNameLst>
                                          <p:attrName>style.visibility</p:attrName>
                                        </p:attrNameLst>
                                      </p:cBhvr>
                                      <p:to>
                                        <p:strVal val="visible"/>
                                      </p:to>
                                    </p:set>
                                    <p:animEffect transition="in" filter="wipe(down)">
                                      <p:cBhvr>
                                        <p:cTn id="227" dur="500"/>
                                        <p:tgtEl>
                                          <p:spTgt spid="26">
                                            <p:txEl>
                                              <p:pRg st="0" end="0"/>
                                            </p:txEl>
                                          </p:spTgt>
                                        </p:tgtEl>
                                      </p:cBhvr>
                                    </p:animEffect>
                                  </p:childTnLst>
                                </p:cTn>
                              </p:par>
                            </p:childTnLst>
                          </p:cTn>
                        </p:par>
                      </p:childTnLst>
                    </p:cTn>
                  </p:par>
                  <p:par>
                    <p:cTn id="228" fill="hold">
                      <p:stCondLst>
                        <p:cond delay="indefinite"/>
                      </p:stCondLst>
                      <p:childTnLst>
                        <p:par>
                          <p:cTn id="229" fill="hold">
                            <p:stCondLst>
                              <p:cond delay="0"/>
                            </p:stCondLst>
                            <p:childTnLst>
                              <p:par>
                                <p:cTn id="230" presetID="22" presetClass="entr" presetSubtype="4" fill="hold" grpId="0" nodeType="clickEffect">
                                  <p:stCondLst>
                                    <p:cond delay="0"/>
                                  </p:stCondLst>
                                  <p:childTnLst>
                                    <p:set>
                                      <p:cBhvr>
                                        <p:cTn id="231" dur="1" fill="hold">
                                          <p:stCondLst>
                                            <p:cond delay="0"/>
                                          </p:stCondLst>
                                        </p:cTn>
                                        <p:tgtEl>
                                          <p:spTgt spid="27"/>
                                        </p:tgtEl>
                                        <p:attrNameLst>
                                          <p:attrName>style.visibility</p:attrName>
                                        </p:attrNameLst>
                                      </p:cBhvr>
                                      <p:to>
                                        <p:strVal val="visible"/>
                                      </p:to>
                                    </p:set>
                                    <p:animEffect transition="in" filter="wipe(down)">
                                      <p:cBhvr>
                                        <p:cTn id="232" dur="500"/>
                                        <p:tgtEl>
                                          <p:spTgt spid="27"/>
                                        </p:tgtEl>
                                      </p:cBhvr>
                                    </p:animEffect>
                                  </p:childTnLst>
                                </p:cTn>
                              </p:par>
                            </p:childTnLst>
                          </p:cTn>
                        </p:par>
                      </p:childTnLst>
                    </p:cTn>
                  </p:par>
                  <p:par>
                    <p:cTn id="233" fill="hold">
                      <p:stCondLst>
                        <p:cond delay="indefinite"/>
                      </p:stCondLst>
                      <p:childTnLst>
                        <p:par>
                          <p:cTn id="234" fill="hold">
                            <p:stCondLst>
                              <p:cond delay="0"/>
                            </p:stCondLst>
                            <p:childTnLst>
                              <p:par>
                                <p:cTn id="235" presetID="22" presetClass="entr" presetSubtype="4" fill="hold" nodeType="clickEffect">
                                  <p:stCondLst>
                                    <p:cond delay="0"/>
                                  </p:stCondLst>
                                  <p:childTnLst>
                                    <p:set>
                                      <p:cBhvr>
                                        <p:cTn id="236" dur="1" fill="hold">
                                          <p:stCondLst>
                                            <p:cond delay="0"/>
                                          </p:stCondLst>
                                        </p:cTn>
                                        <p:tgtEl>
                                          <p:spTgt spid="27">
                                            <p:txEl>
                                              <p:pRg st="0" end="0"/>
                                            </p:txEl>
                                          </p:spTgt>
                                        </p:tgtEl>
                                        <p:attrNameLst>
                                          <p:attrName>style.visibility</p:attrName>
                                        </p:attrNameLst>
                                      </p:cBhvr>
                                      <p:to>
                                        <p:strVal val="visible"/>
                                      </p:to>
                                    </p:set>
                                    <p:animEffect transition="in" filter="wipe(down)">
                                      <p:cBhvr>
                                        <p:cTn id="237" dur="500"/>
                                        <p:tgtEl>
                                          <p:spTgt spid="27">
                                            <p:txEl>
                                              <p:pRg st="0" end="0"/>
                                            </p:txEl>
                                          </p:spTgt>
                                        </p:tgtEl>
                                      </p:cBhvr>
                                    </p:animEffect>
                                  </p:childTnLst>
                                </p:cTn>
                              </p:par>
                            </p:childTnLst>
                          </p:cTn>
                        </p:par>
                      </p:childTnLst>
                    </p:cTn>
                  </p:par>
                  <p:par>
                    <p:cTn id="238" fill="hold">
                      <p:stCondLst>
                        <p:cond delay="indefinite"/>
                      </p:stCondLst>
                      <p:childTnLst>
                        <p:par>
                          <p:cTn id="239" fill="hold">
                            <p:stCondLst>
                              <p:cond delay="0"/>
                            </p:stCondLst>
                            <p:childTnLst>
                              <p:par>
                                <p:cTn id="240" presetID="22" presetClass="entr" presetSubtype="4" fill="hold" grpId="0" nodeType="clickEffect">
                                  <p:stCondLst>
                                    <p:cond delay="0"/>
                                  </p:stCondLst>
                                  <p:childTnLst>
                                    <p:set>
                                      <p:cBhvr>
                                        <p:cTn id="241" dur="1" fill="hold">
                                          <p:stCondLst>
                                            <p:cond delay="0"/>
                                          </p:stCondLst>
                                        </p:cTn>
                                        <p:tgtEl>
                                          <p:spTgt spid="28"/>
                                        </p:tgtEl>
                                        <p:attrNameLst>
                                          <p:attrName>style.visibility</p:attrName>
                                        </p:attrNameLst>
                                      </p:cBhvr>
                                      <p:to>
                                        <p:strVal val="visible"/>
                                      </p:to>
                                    </p:set>
                                    <p:animEffect transition="in" filter="wipe(down)">
                                      <p:cBhvr>
                                        <p:cTn id="242" dur="500"/>
                                        <p:tgtEl>
                                          <p:spTgt spid="28"/>
                                        </p:tgtEl>
                                      </p:cBhvr>
                                    </p:animEffect>
                                  </p:childTnLst>
                                </p:cTn>
                              </p:par>
                            </p:childTnLst>
                          </p:cTn>
                        </p:par>
                      </p:childTnLst>
                    </p:cTn>
                  </p:par>
                  <p:par>
                    <p:cTn id="243" fill="hold">
                      <p:stCondLst>
                        <p:cond delay="indefinite"/>
                      </p:stCondLst>
                      <p:childTnLst>
                        <p:par>
                          <p:cTn id="244" fill="hold">
                            <p:stCondLst>
                              <p:cond delay="0"/>
                            </p:stCondLst>
                            <p:childTnLst>
                              <p:par>
                                <p:cTn id="245" presetID="22" presetClass="entr" presetSubtype="4" fill="hold" nodeType="clickEffect">
                                  <p:stCondLst>
                                    <p:cond delay="0"/>
                                  </p:stCondLst>
                                  <p:childTnLst>
                                    <p:set>
                                      <p:cBhvr>
                                        <p:cTn id="246" dur="1" fill="hold">
                                          <p:stCondLst>
                                            <p:cond delay="0"/>
                                          </p:stCondLst>
                                        </p:cTn>
                                        <p:tgtEl>
                                          <p:spTgt spid="28">
                                            <p:txEl>
                                              <p:pRg st="0" end="0"/>
                                            </p:txEl>
                                          </p:spTgt>
                                        </p:tgtEl>
                                        <p:attrNameLst>
                                          <p:attrName>style.visibility</p:attrName>
                                        </p:attrNameLst>
                                      </p:cBhvr>
                                      <p:to>
                                        <p:strVal val="visible"/>
                                      </p:to>
                                    </p:set>
                                    <p:animEffect transition="in" filter="wipe(down)">
                                      <p:cBhvr>
                                        <p:cTn id="247" dur="500"/>
                                        <p:tgtEl>
                                          <p:spTgt spid="28">
                                            <p:txEl>
                                              <p:pRg st="0" end="0"/>
                                            </p:txEl>
                                          </p:spTgt>
                                        </p:tgtEl>
                                      </p:cBhvr>
                                    </p:animEffect>
                                  </p:childTnLst>
                                </p:cTn>
                              </p:par>
                            </p:childTnLst>
                          </p:cTn>
                        </p:par>
                      </p:childTnLst>
                    </p:cTn>
                  </p:par>
                  <p:par>
                    <p:cTn id="248" fill="hold">
                      <p:stCondLst>
                        <p:cond delay="indefinite"/>
                      </p:stCondLst>
                      <p:childTnLst>
                        <p:par>
                          <p:cTn id="249" fill="hold">
                            <p:stCondLst>
                              <p:cond delay="0"/>
                            </p:stCondLst>
                            <p:childTnLst>
                              <p:par>
                                <p:cTn id="250" presetID="22" presetClass="entr" presetSubtype="4" fill="hold" grpId="0" nodeType="clickEffect">
                                  <p:stCondLst>
                                    <p:cond delay="0"/>
                                  </p:stCondLst>
                                  <p:childTnLst>
                                    <p:set>
                                      <p:cBhvr>
                                        <p:cTn id="251" dur="1" fill="hold">
                                          <p:stCondLst>
                                            <p:cond delay="0"/>
                                          </p:stCondLst>
                                        </p:cTn>
                                        <p:tgtEl>
                                          <p:spTgt spid="29"/>
                                        </p:tgtEl>
                                        <p:attrNameLst>
                                          <p:attrName>style.visibility</p:attrName>
                                        </p:attrNameLst>
                                      </p:cBhvr>
                                      <p:to>
                                        <p:strVal val="visible"/>
                                      </p:to>
                                    </p:set>
                                    <p:animEffect transition="in" filter="wipe(down)">
                                      <p:cBhvr>
                                        <p:cTn id="252" dur="500"/>
                                        <p:tgtEl>
                                          <p:spTgt spid="29"/>
                                        </p:tgtEl>
                                      </p:cBhvr>
                                    </p:animEffect>
                                  </p:childTnLst>
                                </p:cTn>
                              </p:par>
                            </p:childTnLst>
                          </p:cTn>
                        </p:par>
                      </p:childTnLst>
                    </p:cTn>
                  </p:par>
                  <p:par>
                    <p:cTn id="253" fill="hold">
                      <p:stCondLst>
                        <p:cond delay="indefinite"/>
                      </p:stCondLst>
                      <p:childTnLst>
                        <p:par>
                          <p:cTn id="254" fill="hold">
                            <p:stCondLst>
                              <p:cond delay="0"/>
                            </p:stCondLst>
                            <p:childTnLst>
                              <p:par>
                                <p:cTn id="255" presetID="22" presetClass="entr" presetSubtype="4" fill="hold" nodeType="clickEffect">
                                  <p:stCondLst>
                                    <p:cond delay="0"/>
                                  </p:stCondLst>
                                  <p:childTnLst>
                                    <p:set>
                                      <p:cBhvr>
                                        <p:cTn id="256" dur="1" fill="hold">
                                          <p:stCondLst>
                                            <p:cond delay="0"/>
                                          </p:stCondLst>
                                        </p:cTn>
                                        <p:tgtEl>
                                          <p:spTgt spid="29">
                                            <p:txEl>
                                              <p:pRg st="0" end="0"/>
                                            </p:txEl>
                                          </p:spTgt>
                                        </p:tgtEl>
                                        <p:attrNameLst>
                                          <p:attrName>style.visibility</p:attrName>
                                        </p:attrNameLst>
                                      </p:cBhvr>
                                      <p:to>
                                        <p:strVal val="visible"/>
                                      </p:to>
                                    </p:set>
                                    <p:animEffect transition="in" filter="wipe(down)">
                                      <p:cBhvr>
                                        <p:cTn id="257" dur="500"/>
                                        <p:tgtEl>
                                          <p:spTgt spid="29">
                                            <p:txEl>
                                              <p:pRg st="0" end="0"/>
                                            </p:txEl>
                                          </p:spTgt>
                                        </p:tgtEl>
                                      </p:cBhvr>
                                    </p:animEffect>
                                  </p:childTnLst>
                                </p:cTn>
                              </p:par>
                            </p:childTnLst>
                          </p:cTn>
                        </p:par>
                      </p:childTnLst>
                    </p:cTn>
                  </p:par>
                  <p:par>
                    <p:cTn id="258" fill="hold">
                      <p:stCondLst>
                        <p:cond delay="indefinite"/>
                      </p:stCondLst>
                      <p:childTnLst>
                        <p:par>
                          <p:cTn id="259" fill="hold">
                            <p:stCondLst>
                              <p:cond delay="0"/>
                            </p:stCondLst>
                            <p:childTnLst>
                              <p:par>
                                <p:cTn id="260" presetID="22" presetClass="entr" presetSubtype="4" fill="hold" grpId="0" nodeType="clickEffect">
                                  <p:stCondLst>
                                    <p:cond delay="0"/>
                                  </p:stCondLst>
                                  <p:childTnLst>
                                    <p:set>
                                      <p:cBhvr>
                                        <p:cTn id="261" dur="1" fill="hold">
                                          <p:stCondLst>
                                            <p:cond delay="0"/>
                                          </p:stCondLst>
                                        </p:cTn>
                                        <p:tgtEl>
                                          <p:spTgt spid="30"/>
                                        </p:tgtEl>
                                        <p:attrNameLst>
                                          <p:attrName>style.visibility</p:attrName>
                                        </p:attrNameLst>
                                      </p:cBhvr>
                                      <p:to>
                                        <p:strVal val="visible"/>
                                      </p:to>
                                    </p:set>
                                    <p:animEffect transition="in" filter="wipe(down)">
                                      <p:cBhvr>
                                        <p:cTn id="262" dur="500"/>
                                        <p:tgtEl>
                                          <p:spTgt spid="30"/>
                                        </p:tgtEl>
                                      </p:cBhvr>
                                    </p:animEffect>
                                  </p:childTnLst>
                                </p:cTn>
                              </p:par>
                            </p:childTnLst>
                          </p:cTn>
                        </p:par>
                      </p:childTnLst>
                    </p:cTn>
                  </p:par>
                  <p:par>
                    <p:cTn id="263" fill="hold">
                      <p:stCondLst>
                        <p:cond delay="indefinite"/>
                      </p:stCondLst>
                      <p:childTnLst>
                        <p:par>
                          <p:cTn id="264" fill="hold">
                            <p:stCondLst>
                              <p:cond delay="0"/>
                            </p:stCondLst>
                            <p:childTnLst>
                              <p:par>
                                <p:cTn id="265" presetID="22" presetClass="entr" presetSubtype="4" fill="hold" nodeType="clickEffect">
                                  <p:stCondLst>
                                    <p:cond delay="0"/>
                                  </p:stCondLst>
                                  <p:childTnLst>
                                    <p:set>
                                      <p:cBhvr>
                                        <p:cTn id="266" dur="1" fill="hold">
                                          <p:stCondLst>
                                            <p:cond delay="0"/>
                                          </p:stCondLst>
                                        </p:cTn>
                                        <p:tgtEl>
                                          <p:spTgt spid="30">
                                            <p:txEl>
                                              <p:pRg st="0" end="0"/>
                                            </p:txEl>
                                          </p:spTgt>
                                        </p:tgtEl>
                                        <p:attrNameLst>
                                          <p:attrName>style.visibility</p:attrName>
                                        </p:attrNameLst>
                                      </p:cBhvr>
                                      <p:to>
                                        <p:strVal val="visible"/>
                                      </p:to>
                                    </p:set>
                                    <p:animEffect transition="in" filter="wipe(down)">
                                      <p:cBhvr>
                                        <p:cTn id="267" dur="500"/>
                                        <p:tgtEl>
                                          <p:spTgt spid="30">
                                            <p:txEl>
                                              <p:pRg st="0" end="0"/>
                                            </p:txEl>
                                          </p:spTgt>
                                        </p:tgtEl>
                                      </p:cBhvr>
                                    </p:animEffect>
                                  </p:childTnLst>
                                </p:cTn>
                              </p:par>
                            </p:childTnLst>
                          </p:cTn>
                        </p:par>
                      </p:childTnLst>
                    </p:cTn>
                  </p:par>
                  <p:par>
                    <p:cTn id="268" fill="hold">
                      <p:stCondLst>
                        <p:cond delay="indefinite"/>
                      </p:stCondLst>
                      <p:childTnLst>
                        <p:par>
                          <p:cTn id="269" fill="hold">
                            <p:stCondLst>
                              <p:cond delay="0"/>
                            </p:stCondLst>
                            <p:childTnLst>
                              <p:par>
                                <p:cTn id="270" presetID="22" presetClass="entr" presetSubtype="4" fill="hold" grpId="0" nodeType="clickEffect">
                                  <p:stCondLst>
                                    <p:cond delay="0"/>
                                  </p:stCondLst>
                                  <p:childTnLst>
                                    <p:set>
                                      <p:cBhvr>
                                        <p:cTn id="271" dur="1" fill="hold">
                                          <p:stCondLst>
                                            <p:cond delay="0"/>
                                          </p:stCondLst>
                                        </p:cTn>
                                        <p:tgtEl>
                                          <p:spTgt spid="31"/>
                                        </p:tgtEl>
                                        <p:attrNameLst>
                                          <p:attrName>style.visibility</p:attrName>
                                        </p:attrNameLst>
                                      </p:cBhvr>
                                      <p:to>
                                        <p:strVal val="visible"/>
                                      </p:to>
                                    </p:set>
                                    <p:animEffect transition="in" filter="wipe(down)">
                                      <p:cBhvr>
                                        <p:cTn id="272" dur="500"/>
                                        <p:tgtEl>
                                          <p:spTgt spid="31"/>
                                        </p:tgtEl>
                                      </p:cBhvr>
                                    </p:animEffect>
                                  </p:childTnLst>
                                </p:cTn>
                              </p:par>
                            </p:childTnLst>
                          </p:cTn>
                        </p:par>
                      </p:childTnLst>
                    </p:cTn>
                  </p:par>
                  <p:par>
                    <p:cTn id="273" fill="hold">
                      <p:stCondLst>
                        <p:cond delay="indefinite"/>
                      </p:stCondLst>
                      <p:childTnLst>
                        <p:par>
                          <p:cTn id="274" fill="hold">
                            <p:stCondLst>
                              <p:cond delay="0"/>
                            </p:stCondLst>
                            <p:childTnLst>
                              <p:par>
                                <p:cTn id="275" presetID="22" presetClass="entr" presetSubtype="4" fill="hold" nodeType="clickEffect">
                                  <p:stCondLst>
                                    <p:cond delay="0"/>
                                  </p:stCondLst>
                                  <p:childTnLst>
                                    <p:set>
                                      <p:cBhvr>
                                        <p:cTn id="276" dur="1" fill="hold">
                                          <p:stCondLst>
                                            <p:cond delay="0"/>
                                          </p:stCondLst>
                                        </p:cTn>
                                        <p:tgtEl>
                                          <p:spTgt spid="31">
                                            <p:txEl>
                                              <p:pRg st="0" end="0"/>
                                            </p:txEl>
                                          </p:spTgt>
                                        </p:tgtEl>
                                        <p:attrNameLst>
                                          <p:attrName>style.visibility</p:attrName>
                                        </p:attrNameLst>
                                      </p:cBhvr>
                                      <p:to>
                                        <p:strVal val="visible"/>
                                      </p:to>
                                    </p:set>
                                    <p:animEffect transition="in" filter="wipe(down)">
                                      <p:cBhvr>
                                        <p:cTn id="277" dur="500"/>
                                        <p:tgtEl>
                                          <p:spTgt spid="31">
                                            <p:txEl>
                                              <p:pRg st="0" end="0"/>
                                            </p:txEl>
                                          </p:spTgt>
                                        </p:tgtEl>
                                      </p:cBhvr>
                                    </p:animEffect>
                                  </p:childTnLst>
                                </p:cTn>
                              </p:par>
                            </p:childTnLst>
                          </p:cTn>
                        </p:par>
                      </p:childTnLst>
                    </p:cTn>
                  </p:par>
                  <p:par>
                    <p:cTn id="278" fill="hold">
                      <p:stCondLst>
                        <p:cond delay="indefinite"/>
                      </p:stCondLst>
                      <p:childTnLst>
                        <p:par>
                          <p:cTn id="279" fill="hold">
                            <p:stCondLst>
                              <p:cond delay="0"/>
                            </p:stCondLst>
                            <p:childTnLst>
                              <p:par>
                                <p:cTn id="280" presetID="22" presetClass="entr" presetSubtype="4" fill="hold" grpId="0" nodeType="clickEffect">
                                  <p:stCondLst>
                                    <p:cond delay="0"/>
                                  </p:stCondLst>
                                  <p:childTnLst>
                                    <p:set>
                                      <p:cBhvr>
                                        <p:cTn id="281" dur="1" fill="hold">
                                          <p:stCondLst>
                                            <p:cond delay="0"/>
                                          </p:stCondLst>
                                        </p:cTn>
                                        <p:tgtEl>
                                          <p:spTgt spid="32"/>
                                        </p:tgtEl>
                                        <p:attrNameLst>
                                          <p:attrName>style.visibility</p:attrName>
                                        </p:attrNameLst>
                                      </p:cBhvr>
                                      <p:to>
                                        <p:strVal val="visible"/>
                                      </p:to>
                                    </p:set>
                                    <p:animEffect transition="in" filter="wipe(down)">
                                      <p:cBhvr>
                                        <p:cTn id="282" dur="500"/>
                                        <p:tgtEl>
                                          <p:spTgt spid="32"/>
                                        </p:tgtEl>
                                      </p:cBhvr>
                                    </p:animEffect>
                                  </p:childTnLst>
                                </p:cTn>
                              </p:par>
                            </p:childTnLst>
                          </p:cTn>
                        </p:par>
                      </p:childTnLst>
                    </p:cTn>
                  </p:par>
                  <p:par>
                    <p:cTn id="283" fill="hold">
                      <p:stCondLst>
                        <p:cond delay="indefinite"/>
                      </p:stCondLst>
                      <p:childTnLst>
                        <p:par>
                          <p:cTn id="284" fill="hold">
                            <p:stCondLst>
                              <p:cond delay="0"/>
                            </p:stCondLst>
                            <p:childTnLst>
                              <p:par>
                                <p:cTn id="285" presetID="22" presetClass="entr" presetSubtype="4" fill="hold" nodeType="clickEffect">
                                  <p:stCondLst>
                                    <p:cond delay="0"/>
                                  </p:stCondLst>
                                  <p:childTnLst>
                                    <p:set>
                                      <p:cBhvr>
                                        <p:cTn id="286" dur="1" fill="hold">
                                          <p:stCondLst>
                                            <p:cond delay="0"/>
                                          </p:stCondLst>
                                        </p:cTn>
                                        <p:tgtEl>
                                          <p:spTgt spid="32">
                                            <p:txEl>
                                              <p:pRg st="0" end="0"/>
                                            </p:txEl>
                                          </p:spTgt>
                                        </p:tgtEl>
                                        <p:attrNameLst>
                                          <p:attrName>style.visibility</p:attrName>
                                        </p:attrNameLst>
                                      </p:cBhvr>
                                      <p:to>
                                        <p:strVal val="visible"/>
                                      </p:to>
                                    </p:set>
                                    <p:animEffect transition="in" filter="wipe(down)">
                                      <p:cBhvr>
                                        <p:cTn id="287" dur="500"/>
                                        <p:tgtEl>
                                          <p:spTgt spid="32">
                                            <p:txEl>
                                              <p:pRg st="0" end="0"/>
                                            </p:txEl>
                                          </p:spTgt>
                                        </p:tgtEl>
                                      </p:cBhvr>
                                    </p:animEffect>
                                  </p:childTnLst>
                                </p:cTn>
                              </p:par>
                            </p:childTnLst>
                          </p:cTn>
                        </p:par>
                      </p:childTnLst>
                    </p:cTn>
                  </p:par>
                  <p:par>
                    <p:cTn id="288" fill="hold">
                      <p:stCondLst>
                        <p:cond delay="indefinite"/>
                      </p:stCondLst>
                      <p:childTnLst>
                        <p:par>
                          <p:cTn id="289" fill="hold">
                            <p:stCondLst>
                              <p:cond delay="0"/>
                            </p:stCondLst>
                            <p:childTnLst>
                              <p:par>
                                <p:cTn id="290" presetID="22" presetClass="entr" presetSubtype="4" fill="hold" grpId="0" nodeType="clickEffect">
                                  <p:stCondLst>
                                    <p:cond delay="0"/>
                                  </p:stCondLst>
                                  <p:childTnLst>
                                    <p:set>
                                      <p:cBhvr>
                                        <p:cTn id="291" dur="1" fill="hold">
                                          <p:stCondLst>
                                            <p:cond delay="0"/>
                                          </p:stCondLst>
                                        </p:cTn>
                                        <p:tgtEl>
                                          <p:spTgt spid="33"/>
                                        </p:tgtEl>
                                        <p:attrNameLst>
                                          <p:attrName>style.visibility</p:attrName>
                                        </p:attrNameLst>
                                      </p:cBhvr>
                                      <p:to>
                                        <p:strVal val="visible"/>
                                      </p:to>
                                    </p:set>
                                    <p:animEffect transition="in" filter="wipe(down)">
                                      <p:cBhvr>
                                        <p:cTn id="292" dur="500"/>
                                        <p:tgtEl>
                                          <p:spTgt spid="33"/>
                                        </p:tgtEl>
                                      </p:cBhvr>
                                    </p:animEffect>
                                  </p:childTnLst>
                                </p:cTn>
                              </p:par>
                            </p:childTnLst>
                          </p:cTn>
                        </p:par>
                      </p:childTnLst>
                    </p:cTn>
                  </p:par>
                  <p:par>
                    <p:cTn id="293" fill="hold">
                      <p:stCondLst>
                        <p:cond delay="indefinite"/>
                      </p:stCondLst>
                      <p:childTnLst>
                        <p:par>
                          <p:cTn id="294" fill="hold">
                            <p:stCondLst>
                              <p:cond delay="0"/>
                            </p:stCondLst>
                            <p:childTnLst>
                              <p:par>
                                <p:cTn id="295" presetID="22" presetClass="entr" presetSubtype="4" fill="hold" nodeType="clickEffect">
                                  <p:stCondLst>
                                    <p:cond delay="0"/>
                                  </p:stCondLst>
                                  <p:childTnLst>
                                    <p:set>
                                      <p:cBhvr>
                                        <p:cTn id="296" dur="1" fill="hold">
                                          <p:stCondLst>
                                            <p:cond delay="0"/>
                                          </p:stCondLst>
                                        </p:cTn>
                                        <p:tgtEl>
                                          <p:spTgt spid="33">
                                            <p:txEl>
                                              <p:pRg st="0" end="0"/>
                                            </p:txEl>
                                          </p:spTgt>
                                        </p:tgtEl>
                                        <p:attrNameLst>
                                          <p:attrName>style.visibility</p:attrName>
                                        </p:attrNameLst>
                                      </p:cBhvr>
                                      <p:to>
                                        <p:strVal val="visible"/>
                                      </p:to>
                                    </p:set>
                                    <p:animEffect transition="in" filter="wipe(down)">
                                      <p:cBhvr>
                                        <p:cTn id="297" dur="500"/>
                                        <p:tgtEl>
                                          <p:spTgt spid="33">
                                            <p:txEl>
                                              <p:pRg st="0" end="0"/>
                                            </p:txEl>
                                          </p:spTgt>
                                        </p:tgtEl>
                                      </p:cBhvr>
                                    </p:animEffect>
                                  </p:childTnLst>
                                </p:cTn>
                              </p:par>
                            </p:childTnLst>
                          </p:cTn>
                        </p:par>
                      </p:childTnLst>
                    </p:cTn>
                  </p:par>
                  <p:par>
                    <p:cTn id="298" fill="hold">
                      <p:stCondLst>
                        <p:cond delay="indefinite"/>
                      </p:stCondLst>
                      <p:childTnLst>
                        <p:par>
                          <p:cTn id="299" fill="hold">
                            <p:stCondLst>
                              <p:cond delay="0"/>
                            </p:stCondLst>
                            <p:childTnLst>
                              <p:par>
                                <p:cTn id="300" presetID="22" presetClass="entr" presetSubtype="4" fill="hold" grpId="0" nodeType="clickEffect">
                                  <p:stCondLst>
                                    <p:cond delay="0"/>
                                  </p:stCondLst>
                                  <p:childTnLst>
                                    <p:set>
                                      <p:cBhvr>
                                        <p:cTn id="301" dur="1" fill="hold">
                                          <p:stCondLst>
                                            <p:cond delay="0"/>
                                          </p:stCondLst>
                                        </p:cTn>
                                        <p:tgtEl>
                                          <p:spTgt spid="34"/>
                                        </p:tgtEl>
                                        <p:attrNameLst>
                                          <p:attrName>style.visibility</p:attrName>
                                        </p:attrNameLst>
                                      </p:cBhvr>
                                      <p:to>
                                        <p:strVal val="visible"/>
                                      </p:to>
                                    </p:set>
                                    <p:animEffect transition="in" filter="wipe(down)">
                                      <p:cBhvr>
                                        <p:cTn id="302" dur="500"/>
                                        <p:tgtEl>
                                          <p:spTgt spid="34"/>
                                        </p:tgtEl>
                                      </p:cBhvr>
                                    </p:animEffect>
                                  </p:childTnLst>
                                </p:cTn>
                              </p:par>
                            </p:childTnLst>
                          </p:cTn>
                        </p:par>
                      </p:childTnLst>
                    </p:cTn>
                  </p:par>
                  <p:par>
                    <p:cTn id="303" fill="hold">
                      <p:stCondLst>
                        <p:cond delay="indefinite"/>
                      </p:stCondLst>
                      <p:childTnLst>
                        <p:par>
                          <p:cTn id="304" fill="hold">
                            <p:stCondLst>
                              <p:cond delay="0"/>
                            </p:stCondLst>
                            <p:childTnLst>
                              <p:par>
                                <p:cTn id="305" presetID="22" presetClass="entr" presetSubtype="4" fill="hold" nodeType="clickEffect">
                                  <p:stCondLst>
                                    <p:cond delay="0"/>
                                  </p:stCondLst>
                                  <p:childTnLst>
                                    <p:set>
                                      <p:cBhvr>
                                        <p:cTn id="306" dur="1" fill="hold">
                                          <p:stCondLst>
                                            <p:cond delay="0"/>
                                          </p:stCondLst>
                                        </p:cTn>
                                        <p:tgtEl>
                                          <p:spTgt spid="34">
                                            <p:txEl>
                                              <p:pRg st="0" end="0"/>
                                            </p:txEl>
                                          </p:spTgt>
                                        </p:tgtEl>
                                        <p:attrNameLst>
                                          <p:attrName>style.visibility</p:attrName>
                                        </p:attrNameLst>
                                      </p:cBhvr>
                                      <p:to>
                                        <p:strVal val="visible"/>
                                      </p:to>
                                    </p:set>
                                    <p:animEffect transition="in" filter="wipe(down)">
                                      <p:cBhvr>
                                        <p:cTn id="307" dur="500"/>
                                        <p:tgtEl>
                                          <p:spTgt spid="34">
                                            <p:txEl>
                                              <p:pRg st="0" end="0"/>
                                            </p:txEl>
                                          </p:spTgt>
                                        </p:tgtEl>
                                      </p:cBhvr>
                                    </p:animEffect>
                                  </p:childTnLst>
                                </p:cTn>
                              </p:par>
                            </p:childTnLst>
                          </p:cTn>
                        </p:par>
                      </p:childTnLst>
                    </p:cTn>
                  </p:par>
                  <p:par>
                    <p:cTn id="308" fill="hold">
                      <p:stCondLst>
                        <p:cond delay="indefinite"/>
                      </p:stCondLst>
                      <p:childTnLst>
                        <p:par>
                          <p:cTn id="309" fill="hold">
                            <p:stCondLst>
                              <p:cond delay="0"/>
                            </p:stCondLst>
                            <p:childTnLst>
                              <p:par>
                                <p:cTn id="310" presetID="22" presetClass="entr" presetSubtype="4" fill="hold" grpId="0" nodeType="clickEffect">
                                  <p:stCondLst>
                                    <p:cond delay="0"/>
                                  </p:stCondLst>
                                  <p:childTnLst>
                                    <p:set>
                                      <p:cBhvr>
                                        <p:cTn id="311" dur="1" fill="hold">
                                          <p:stCondLst>
                                            <p:cond delay="0"/>
                                          </p:stCondLst>
                                        </p:cTn>
                                        <p:tgtEl>
                                          <p:spTgt spid="35"/>
                                        </p:tgtEl>
                                        <p:attrNameLst>
                                          <p:attrName>style.visibility</p:attrName>
                                        </p:attrNameLst>
                                      </p:cBhvr>
                                      <p:to>
                                        <p:strVal val="visible"/>
                                      </p:to>
                                    </p:set>
                                    <p:animEffect transition="in" filter="wipe(down)">
                                      <p:cBhvr>
                                        <p:cTn id="312" dur="500"/>
                                        <p:tgtEl>
                                          <p:spTgt spid="35"/>
                                        </p:tgtEl>
                                      </p:cBhvr>
                                    </p:animEffect>
                                  </p:childTnLst>
                                </p:cTn>
                              </p:par>
                            </p:childTnLst>
                          </p:cTn>
                        </p:par>
                      </p:childTnLst>
                    </p:cTn>
                  </p:par>
                  <p:par>
                    <p:cTn id="313" fill="hold">
                      <p:stCondLst>
                        <p:cond delay="indefinite"/>
                      </p:stCondLst>
                      <p:childTnLst>
                        <p:par>
                          <p:cTn id="314" fill="hold">
                            <p:stCondLst>
                              <p:cond delay="0"/>
                            </p:stCondLst>
                            <p:childTnLst>
                              <p:par>
                                <p:cTn id="315" presetID="22" presetClass="entr" presetSubtype="4" fill="hold" nodeType="clickEffect">
                                  <p:stCondLst>
                                    <p:cond delay="0"/>
                                  </p:stCondLst>
                                  <p:childTnLst>
                                    <p:set>
                                      <p:cBhvr>
                                        <p:cTn id="316" dur="1" fill="hold">
                                          <p:stCondLst>
                                            <p:cond delay="0"/>
                                          </p:stCondLst>
                                        </p:cTn>
                                        <p:tgtEl>
                                          <p:spTgt spid="35">
                                            <p:txEl>
                                              <p:pRg st="0" end="0"/>
                                            </p:txEl>
                                          </p:spTgt>
                                        </p:tgtEl>
                                        <p:attrNameLst>
                                          <p:attrName>style.visibility</p:attrName>
                                        </p:attrNameLst>
                                      </p:cBhvr>
                                      <p:to>
                                        <p:strVal val="visible"/>
                                      </p:to>
                                    </p:set>
                                    <p:animEffect transition="in" filter="wipe(down)">
                                      <p:cBhvr>
                                        <p:cTn id="317" dur="500"/>
                                        <p:tgtEl>
                                          <p:spTgt spid="35">
                                            <p:txEl>
                                              <p:pRg st="0" end="0"/>
                                            </p:txEl>
                                          </p:spTgt>
                                        </p:tgtEl>
                                      </p:cBhvr>
                                    </p:animEffect>
                                  </p:childTnLst>
                                </p:cTn>
                              </p:par>
                            </p:childTnLst>
                          </p:cTn>
                        </p:par>
                      </p:childTnLst>
                    </p:cTn>
                  </p:par>
                  <p:par>
                    <p:cTn id="318" fill="hold">
                      <p:stCondLst>
                        <p:cond delay="indefinite"/>
                      </p:stCondLst>
                      <p:childTnLst>
                        <p:par>
                          <p:cTn id="319" fill="hold">
                            <p:stCondLst>
                              <p:cond delay="0"/>
                            </p:stCondLst>
                            <p:childTnLst>
                              <p:par>
                                <p:cTn id="320" presetID="22" presetClass="entr" presetSubtype="4" fill="hold" grpId="0" nodeType="clickEffect">
                                  <p:stCondLst>
                                    <p:cond delay="0"/>
                                  </p:stCondLst>
                                  <p:childTnLst>
                                    <p:set>
                                      <p:cBhvr>
                                        <p:cTn id="321" dur="1" fill="hold">
                                          <p:stCondLst>
                                            <p:cond delay="0"/>
                                          </p:stCondLst>
                                        </p:cTn>
                                        <p:tgtEl>
                                          <p:spTgt spid="36"/>
                                        </p:tgtEl>
                                        <p:attrNameLst>
                                          <p:attrName>style.visibility</p:attrName>
                                        </p:attrNameLst>
                                      </p:cBhvr>
                                      <p:to>
                                        <p:strVal val="visible"/>
                                      </p:to>
                                    </p:set>
                                    <p:animEffect transition="in" filter="wipe(down)">
                                      <p:cBhvr>
                                        <p:cTn id="322" dur="500"/>
                                        <p:tgtEl>
                                          <p:spTgt spid="36"/>
                                        </p:tgtEl>
                                      </p:cBhvr>
                                    </p:animEffect>
                                  </p:childTnLst>
                                </p:cTn>
                              </p:par>
                            </p:childTnLst>
                          </p:cTn>
                        </p:par>
                      </p:childTnLst>
                    </p:cTn>
                  </p:par>
                  <p:par>
                    <p:cTn id="323" fill="hold">
                      <p:stCondLst>
                        <p:cond delay="indefinite"/>
                      </p:stCondLst>
                      <p:childTnLst>
                        <p:par>
                          <p:cTn id="324" fill="hold">
                            <p:stCondLst>
                              <p:cond delay="0"/>
                            </p:stCondLst>
                            <p:childTnLst>
                              <p:par>
                                <p:cTn id="325" presetID="22" presetClass="entr" presetSubtype="4" fill="hold" nodeType="clickEffect">
                                  <p:stCondLst>
                                    <p:cond delay="0"/>
                                  </p:stCondLst>
                                  <p:childTnLst>
                                    <p:set>
                                      <p:cBhvr>
                                        <p:cTn id="326" dur="1" fill="hold">
                                          <p:stCondLst>
                                            <p:cond delay="0"/>
                                          </p:stCondLst>
                                        </p:cTn>
                                        <p:tgtEl>
                                          <p:spTgt spid="36">
                                            <p:txEl>
                                              <p:pRg st="0" end="0"/>
                                            </p:txEl>
                                          </p:spTgt>
                                        </p:tgtEl>
                                        <p:attrNameLst>
                                          <p:attrName>style.visibility</p:attrName>
                                        </p:attrNameLst>
                                      </p:cBhvr>
                                      <p:to>
                                        <p:strVal val="visible"/>
                                      </p:to>
                                    </p:set>
                                    <p:animEffect transition="in" filter="wipe(down)">
                                      <p:cBhvr>
                                        <p:cTn id="327" dur="500"/>
                                        <p:tgtEl>
                                          <p:spTgt spid="36">
                                            <p:txEl>
                                              <p:pRg st="0" end="0"/>
                                            </p:txEl>
                                          </p:spTgt>
                                        </p:tgtEl>
                                      </p:cBhvr>
                                    </p:animEffect>
                                  </p:childTnLst>
                                </p:cTn>
                              </p:par>
                            </p:childTnLst>
                          </p:cTn>
                        </p:par>
                      </p:childTnLst>
                    </p:cTn>
                  </p:par>
                  <p:par>
                    <p:cTn id="328" fill="hold">
                      <p:stCondLst>
                        <p:cond delay="indefinite"/>
                      </p:stCondLst>
                      <p:childTnLst>
                        <p:par>
                          <p:cTn id="329" fill="hold">
                            <p:stCondLst>
                              <p:cond delay="0"/>
                            </p:stCondLst>
                            <p:childTnLst>
                              <p:par>
                                <p:cTn id="330" presetID="22" presetClass="entr" presetSubtype="4" fill="hold" grpId="0" nodeType="clickEffect">
                                  <p:stCondLst>
                                    <p:cond delay="0"/>
                                  </p:stCondLst>
                                  <p:childTnLst>
                                    <p:set>
                                      <p:cBhvr>
                                        <p:cTn id="331" dur="1" fill="hold">
                                          <p:stCondLst>
                                            <p:cond delay="0"/>
                                          </p:stCondLst>
                                        </p:cTn>
                                        <p:tgtEl>
                                          <p:spTgt spid="37"/>
                                        </p:tgtEl>
                                        <p:attrNameLst>
                                          <p:attrName>style.visibility</p:attrName>
                                        </p:attrNameLst>
                                      </p:cBhvr>
                                      <p:to>
                                        <p:strVal val="visible"/>
                                      </p:to>
                                    </p:set>
                                    <p:animEffect transition="in" filter="wipe(down)">
                                      <p:cBhvr>
                                        <p:cTn id="332" dur="500"/>
                                        <p:tgtEl>
                                          <p:spTgt spid="37"/>
                                        </p:tgtEl>
                                      </p:cBhvr>
                                    </p:animEffect>
                                  </p:childTnLst>
                                </p:cTn>
                              </p:par>
                            </p:childTnLst>
                          </p:cTn>
                        </p:par>
                      </p:childTnLst>
                    </p:cTn>
                  </p:par>
                  <p:par>
                    <p:cTn id="333" fill="hold">
                      <p:stCondLst>
                        <p:cond delay="indefinite"/>
                      </p:stCondLst>
                      <p:childTnLst>
                        <p:par>
                          <p:cTn id="334" fill="hold">
                            <p:stCondLst>
                              <p:cond delay="0"/>
                            </p:stCondLst>
                            <p:childTnLst>
                              <p:par>
                                <p:cTn id="335" presetID="22" presetClass="entr" presetSubtype="4" fill="hold" nodeType="clickEffect">
                                  <p:stCondLst>
                                    <p:cond delay="0"/>
                                  </p:stCondLst>
                                  <p:childTnLst>
                                    <p:set>
                                      <p:cBhvr>
                                        <p:cTn id="336" dur="1" fill="hold">
                                          <p:stCondLst>
                                            <p:cond delay="0"/>
                                          </p:stCondLst>
                                        </p:cTn>
                                        <p:tgtEl>
                                          <p:spTgt spid="37">
                                            <p:txEl>
                                              <p:pRg st="0" end="0"/>
                                            </p:txEl>
                                          </p:spTgt>
                                        </p:tgtEl>
                                        <p:attrNameLst>
                                          <p:attrName>style.visibility</p:attrName>
                                        </p:attrNameLst>
                                      </p:cBhvr>
                                      <p:to>
                                        <p:strVal val="visible"/>
                                      </p:to>
                                    </p:set>
                                    <p:animEffect transition="in" filter="wipe(down)">
                                      <p:cBhvr>
                                        <p:cTn id="337" dur="500"/>
                                        <p:tgtEl>
                                          <p:spTgt spid="37">
                                            <p:txEl>
                                              <p:pRg st="0" end="0"/>
                                            </p:txEl>
                                          </p:spTgt>
                                        </p:tgtEl>
                                      </p:cBhvr>
                                    </p:animEffect>
                                  </p:childTnLst>
                                </p:cTn>
                              </p:par>
                            </p:childTnLst>
                          </p:cTn>
                        </p:par>
                      </p:childTnLst>
                    </p:cTn>
                  </p:par>
                  <p:par>
                    <p:cTn id="338" fill="hold">
                      <p:stCondLst>
                        <p:cond delay="indefinite"/>
                      </p:stCondLst>
                      <p:childTnLst>
                        <p:par>
                          <p:cTn id="339" fill="hold">
                            <p:stCondLst>
                              <p:cond delay="0"/>
                            </p:stCondLst>
                            <p:childTnLst>
                              <p:par>
                                <p:cTn id="340" presetID="22" presetClass="entr" presetSubtype="4" fill="hold" grpId="0" nodeType="clickEffect">
                                  <p:stCondLst>
                                    <p:cond delay="0"/>
                                  </p:stCondLst>
                                  <p:childTnLst>
                                    <p:set>
                                      <p:cBhvr>
                                        <p:cTn id="341" dur="1" fill="hold">
                                          <p:stCondLst>
                                            <p:cond delay="0"/>
                                          </p:stCondLst>
                                        </p:cTn>
                                        <p:tgtEl>
                                          <p:spTgt spid="38"/>
                                        </p:tgtEl>
                                        <p:attrNameLst>
                                          <p:attrName>style.visibility</p:attrName>
                                        </p:attrNameLst>
                                      </p:cBhvr>
                                      <p:to>
                                        <p:strVal val="visible"/>
                                      </p:to>
                                    </p:set>
                                    <p:animEffect transition="in" filter="wipe(down)">
                                      <p:cBhvr>
                                        <p:cTn id="342" dur="500"/>
                                        <p:tgtEl>
                                          <p:spTgt spid="38"/>
                                        </p:tgtEl>
                                      </p:cBhvr>
                                    </p:animEffect>
                                  </p:childTnLst>
                                </p:cTn>
                              </p:par>
                            </p:childTnLst>
                          </p:cTn>
                        </p:par>
                      </p:childTnLst>
                    </p:cTn>
                  </p:par>
                  <p:par>
                    <p:cTn id="343" fill="hold">
                      <p:stCondLst>
                        <p:cond delay="indefinite"/>
                      </p:stCondLst>
                      <p:childTnLst>
                        <p:par>
                          <p:cTn id="344" fill="hold">
                            <p:stCondLst>
                              <p:cond delay="0"/>
                            </p:stCondLst>
                            <p:childTnLst>
                              <p:par>
                                <p:cTn id="345" presetID="22" presetClass="entr" presetSubtype="4" fill="hold" nodeType="clickEffect">
                                  <p:stCondLst>
                                    <p:cond delay="0"/>
                                  </p:stCondLst>
                                  <p:childTnLst>
                                    <p:set>
                                      <p:cBhvr>
                                        <p:cTn id="346" dur="1" fill="hold">
                                          <p:stCondLst>
                                            <p:cond delay="0"/>
                                          </p:stCondLst>
                                        </p:cTn>
                                        <p:tgtEl>
                                          <p:spTgt spid="38">
                                            <p:txEl>
                                              <p:pRg st="0" end="0"/>
                                            </p:txEl>
                                          </p:spTgt>
                                        </p:tgtEl>
                                        <p:attrNameLst>
                                          <p:attrName>style.visibility</p:attrName>
                                        </p:attrNameLst>
                                      </p:cBhvr>
                                      <p:to>
                                        <p:strVal val="visible"/>
                                      </p:to>
                                    </p:set>
                                    <p:animEffect transition="in" filter="wipe(down)">
                                      <p:cBhvr>
                                        <p:cTn id="347" dur="500"/>
                                        <p:tgtEl>
                                          <p:spTgt spid="38">
                                            <p:txEl>
                                              <p:pRg st="0" end="0"/>
                                            </p:txEl>
                                          </p:spTgt>
                                        </p:tgtEl>
                                      </p:cBhvr>
                                    </p:animEffect>
                                  </p:childTnLst>
                                </p:cTn>
                              </p:par>
                            </p:childTnLst>
                          </p:cTn>
                        </p:par>
                      </p:childTnLst>
                    </p:cTn>
                  </p:par>
                  <p:par>
                    <p:cTn id="348" fill="hold">
                      <p:stCondLst>
                        <p:cond delay="indefinite"/>
                      </p:stCondLst>
                      <p:childTnLst>
                        <p:par>
                          <p:cTn id="349" fill="hold">
                            <p:stCondLst>
                              <p:cond delay="0"/>
                            </p:stCondLst>
                            <p:childTnLst>
                              <p:par>
                                <p:cTn id="350" presetID="22" presetClass="entr" presetSubtype="4" fill="hold" grpId="0" nodeType="clickEffect">
                                  <p:stCondLst>
                                    <p:cond delay="0"/>
                                  </p:stCondLst>
                                  <p:childTnLst>
                                    <p:set>
                                      <p:cBhvr>
                                        <p:cTn id="351" dur="1" fill="hold">
                                          <p:stCondLst>
                                            <p:cond delay="0"/>
                                          </p:stCondLst>
                                        </p:cTn>
                                        <p:tgtEl>
                                          <p:spTgt spid="39"/>
                                        </p:tgtEl>
                                        <p:attrNameLst>
                                          <p:attrName>style.visibility</p:attrName>
                                        </p:attrNameLst>
                                      </p:cBhvr>
                                      <p:to>
                                        <p:strVal val="visible"/>
                                      </p:to>
                                    </p:set>
                                    <p:animEffect transition="in" filter="wipe(down)">
                                      <p:cBhvr>
                                        <p:cTn id="352" dur="500"/>
                                        <p:tgtEl>
                                          <p:spTgt spid="39"/>
                                        </p:tgtEl>
                                      </p:cBhvr>
                                    </p:animEffect>
                                  </p:childTnLst>
                                </p:cTn>
                              </p:par>
                            </p:childTnLst>
                          </p:cTn>
                        </p:par>
                      </p:childTnLst>
                    </p:cTn>
                  </p:par>
                  <p:par>
                    <p:cTn id="353" fill="hold">
                      <p:stCondLst>
                        <p:cond delay="indefinite"/>
                      </p:stCondLst>
                      <p:childTnLst>
                        <p:par>
                          <p:cTn id="354" fill="hold">
                            <p:stCondLst>
                              <p:cond delay="0"/>
                            </p:stCondLst>
                            <p:childTnLst>
                              <p:par>
                                <p:cTn id="355" presetID="22" presetClass="entr" presetSubtype="4" fill="hold" nodeType="clickEffect">
                                  <p:stCondLst>
                                    <p:cond delay="0"/>
                                  </p:stCondLst>
                                  <p:childTnLst>
                                    <p:set>
                                      <p:cBhvr>
                                        <p:cTn id="356" dur="1" fill="hold">
                                          <p:stCondLst>
                                            <p:cond delay="0"/>
                                          </p:stCondLst>
                                        </p:cTn>
                                        <p:tgtEl>
                                          <p:spTgt spid="39">
                                            <p:txEl>
                                              <p:pRg st="0" end="0"/>
                                            </p:txEl>
                                          </p:spTgt>
                                        </p:tgtEl>
                                        <p:attrNameLst>
                                          <p:attrName>style.visibility</p:attrName>
                                        </p:attrNameLst>
                                      </p:cBhvr>
                                      <p:to>
                                        <p:strVal val="visible"/>
                                      </p:to>
                                    </p:set>
                                    <p:animEffect transition="in" filter="wipe(down)">
                                      <p:cBhvr>
                                        <p:cTn id="357" dur="500"/>
                                        <p:tgtEl>
                                          <p:spTgt spid="39">
                                            <p:txEl>
                                              <p:pRg st="0" end="0"/>
                                            </p:txEl>
                                          </p:spTgt>
                                        </p:tgtEl>
                                      </p:cBhvr>
                                    </p:animEffect>
                                  </p:childTnLst>
                                </p:cTn>
                              </p:par>
                            </p:childTnLst>
                          </p:cTn>
                        </p:par>
                      </p:childTnLst>
                    </p:cTn>
                  </p:par>
                  <p:par>
                    <p:cTn id="358" fill="hold">
                      <p:stCondLst>
                        <p:cond delay="indefinite"/>
                      </p:stCondLst>
                      <p:childTnLst>
                        <p:par>
                          <p:cTn id="359" fill="hold">
                            <p:stCondLst>
                              <p:cond delay="0"/>
                            </p:stCondLst>
                            <p:childTnLst>
                              <p:par>
                                <p:cTn id="360" presetID="22" presetClass="entr" presetSubtype="4" fill="hold" grpId="0" nodeType="clickEffect">
                                  <p:stCondLst>
                                    <p:cond delay="0"/>
                                  </p:stCondLst>
                                  <p:childTnLst>
                                    <p:set>
                                      <p:cBhvr>
                                        <p:cTn id="361" dur="1" fill="hold">
                                          <p:stCondLst>
                                            <p:cond delay="0"/>
                                          </p:stCondLst>
                                        </p:cTn>
                                        <p:tgtEl>
                                          <p:spTgt spid="40"/>
                                        </p:tgtEl>
                                        <p:attrNameLst>
                                          <p:attrName>style.visibility</p:attrName>
                                        </p:attrNameLst>
                                      </p:cBhvr>
                                      <p:to>
                                        <p:strVal val="visible"/>
                                      </p:to>
                                    </p:set>
                                    <p:animEffect transition="in" filter="wipe(down)">
                                      <p:cBhvr>
                                        <p:cTn id="362" dur="500"/>
                                        <p:tgtEl>
                                          <p:spTgt spid="40"/>
                                        </p:tgtEl>
                                      </p:cBhvr>
                                    </p:animEffect>
                                  </p:childTnLst>
                                </p:cTn>
                              </p:par>
                            </p:childTnLst>
                          </p:cTn>
                        </p:par>
                      </p:childTnLst>
                    </p:cTn>
                  </p:par>
                  <p:par>
                    <p:cTn id="363" fill="hold">
                      <p:stCondLst>
                        <p:cond delay="indefinite"/>
                      </p:stCondLst>
                      <p:childTnLst>
                        <p:par>
                          <p:cTn id="364" fill="hold">
                            <p:stCondLst>
                              <p:cond delay="0"/>
                            </p:stCondLst>
                            <p:childTnLst>
                              <p:par>
                                <p:cTn id="365" presetID="22" presetClass="entr" presetSubtype="4" fill="hold" nodeType="clickEffect">
                                  <p:stCondLst>
                                    <p:cond delay="0"/>
                                  </p:stCondLst>
                                  <p:childTnLst>
                                    <p:set>
                                      <p:cBhvr>
                                        <p:cTn id="366" dur="1" fill="hold">
                                          <p:stCondLst>
                                            <p:cond delay="0"/>
                                          </p:stCondLst>
                                        </p:cTn>
                                        <p:tgtEl>
                                          <p:spTgt spid="40">
                                            <p:txEl>
                                              <p:pRg st="0" end="0"/>
                                            </p:txEl>
                                          </p:spTgt>
                                        </p:tgtEl>
                                        <p:attrNameLst>
                                          <p:attrName>style.visibility</p:attrName>
                                        </p:attrNameLst>
                                      </p:cBhvr>
                                      <p:to>
                                        <p:strVal val="visible"/>
                                      </p:to>
                                    </p:set>
                                    <p:animEffect transition="in" filter="wipe(down)">
                                      <p:cBhvr>
                                        <p:cTn id="367" dur="500"/>
                                        <p:tgtEl>
                                          <p:spTgt spid="40">
                                            <p:txEl>
                                              <p:pRg st="0" end="0"/>
                                            </p:txEl>
                                          </p:spTgt>
                                        </p:tgtEl>
                                      </p:cBhvr>
                                    </p:animEffect>
                                  </p:childTnLst>
                                </p:cTn>
                              </p:par>
                            </p:childTnLst>
                          </p:cTn>
                        </p:par>
                      </p:childTnLst>
                    </p:cTn>
                  </p:par>
                  <p:par>
                    <p:cTn id="368" fill="hold">
                      <p:stCondLst>
                        <p:cond delay="indefinite"/>
                      </p:stCondLst>
                      <p:childTnLst>
                        <p:par>
                          <p:cTn id="369" fill="hold">
                            <p:stCondLst>
                              <p:cond delay="0"/>
                            </p:stCondLst>
                            <p:childTnLst>
                              <p:par>
                                <p:cTn id="370" presetID="22" presetClass="entr" presetSubtype="4" fill="hold" grpId="0" nodeType="clickEffect">
                                  <p:stCondLst>
                                    <p:cond delay="0"/>
                                  </p:stCondLst>
                                  <p:childTnLst>
                                    <p:set>
                                      <p:cBhvr>
                                        <p:cTn id="371" dur="1" fill="hold">
                                          <p:stCondLst>
                                            <p:cond delay="0"/>
                                          </p:stCondLst>
                                        </p:cTn>
                                        <p:tgtEl>
                                          <p:spTgt spid="41"/>
                                        </p:tgtEl>
                                        <p:attrNameLst>
                                          <p:attrName>style.visibility</p:attrName>
                                        </p:attrNameLst>
                                      </p:cBhvr>
                                      <p:to>
                                        <p:strVal val="visible"/>
                                      </p:to>
                                    </p:set>
                                    <p:animEffect transition="in" filter="wipe(down)">
                                      <p:cBhvr>
                                        <p:cTn id="372" dur="500"/>
                                        <p:tgtEl>
                                          <p:spTgt spid="41"/>
                                        </p:tgtEl>
                                      </p:cBhvr>
                                    </p:animEffect>
                                  </p:childTnLst>
                                </p:cTn>
                              </p:par>
                            </p:childTnLst>
                          </p:cTn>
                        </p:par>
                      </p:childTnLst>
                    </p:cTn>
                  </p:par>
                  <p:par>
                    <p:cTn id="373" fill="hold">
                      <p:stCondLst>
                        <p:cond delay="indefinite"/>
                      </p:stCondLst>
                      <p:childTnLst>
                        <p:par>
                          <p:cTn id="374" fill="hold">
                            <p:stCondLst>
                              <p:cond delay="0"/>
                            </p:stCondLst>
                            <p:childTnLst>
                              <p:par>
                                <p:cTn id="375" presetID="22" presetClass="entr" presetSubtype="4" fill="hold" nodeType="clickEffect">
                                  <p:stCondLst>
                                    <p:cond delay="0"/>
                                  </p:stCondLst>
                                  <p:childTnLst>
                                    <p:set>
                                      <p:cBhvr>
                                        <p:cTn id="376" dur="1" fill="hold">
                                          <p:stCondLst>
                                            <p:cond delay="0"/>
                                          </p:stCondLst>
                                        </p:cTn>
                                        <p:tgtEl>
                                          <p:spTgt spid="41">
                                            <p:txEl>
                                              <p:pRg st="0" end="0"/>
                                            </p:txEl>
                                          </p:spTgt>
                                        </p:tgtEl>
                                        <p:attrNameLst>
                                          <p:attrName>style.visibility</p:attrName>
                                        </p:attrNameLst>
                                      </p:cBhvr>
                                      <p:to>
                                        <p:strVal val="visible"/>
                                      </p:to>
                                    </p:set>
                                    <p:animEffect transition="in" filter="wipe(down)">
                                      <p:cBhvr>
                                        <p:cTn id="377" dur="500"/>
                                        <p:tgtEl>
                                          <p:spTgt spid="41">
                                            <p:txEl>
                                              <p:pRg st="0" end="0"/>
                                            </p:txEl>
                                          </p:spTgt>
                                        </p:tgtEl>
                                      </p:cBhvr>
                                    </p:animEffect>
                                  </p:childTnLst>
                                </p:cTn>
                              </p:par>
                            </p:childTnLst>
                          </p:cTn>
                        </p:par>
                      </p:childTnLst>
                    </p:cTn>
                  </p:par>
                  <p:par>
                    <p:cTn id="378" fill="hold">
                      <p:stCondLst>
                        <p:cond delay="indefinite"/>
                      </p:stCondLst>
                      <p:childTnLst>
                        <p:par>
                          <p:cTn id="379" fill="hold">
                            <p:stCondLst>
                              <p:cond delay="0"/>
                            </p:stCondLst>
                            <p:childTnLst>
                              <p:par>
                                <p:cTn id="380" presetID="22" presetClass="entr" presetSubtype="4" fill="hold" grpId="0" nodeType="clickEffect">
                                  <p:stCondLst>
                                    <p:cond delay="0"/>
                                  </p:stCondLst>
                                  <p:childTnLst>
                                    <p:set>
                                      <p:cBhvr>
                                        <p:cTn id="381" dur="1" fill="hold">
                                          <p:stCondLst>
                                            <p:cond delay="0"/>
                                          </p:stCondLst>
                                        </p:cTn>
                                        <p:tgtEl>
                                          <p:spTgt spid="42"/>
                                        </p:tgtEl>
                                        <p:attrNameLst>
                                          <p:attrName>style.visibility</p:attrName>
                                        </p:attrNameLst>
                                      </p:cBhvr>
                                      <p:to>
                                        <p:strVal val="visible"/>
                                      </p:to>
                                    </p:set>
                                    <p:animEffect transition="in" filter="wipe(down)">
                                      <p:cBhvr>
                                        <p:cTn id="382" dur="500"/>
                                        <p:tgtEl>
                                          <p:spTgt spid="42"/>
                                        </p:tgtEl>
                                      </p:cBhvr>
                                    </p:animEffect>
                                  </p:childTnLst>
                                </p:cTn>
                              </p:par>
                            </p:childTnLst>
                          </p:cTn>
                        </p:par>
                      </p:childTnLst>
                    </p:cTn>
                  </p:par>
                  <p:par>
                    <p:cTn id="383" fill="hold">
                      <p:stCondLst>
                        <p:cond delay="indefinite"/>
                      </p:stCondLst>
                      <p:childTnLst>
                        <p:par>
                          <p:cTn id="384" fill="hold">
                            <p:stCondLst>
                              <p:cond delay="0"/>
                            </p:stCondLst>
                            <p:childTnLst>
                              <p:par>
                                <p:cTn id="385" presetID="22" presetClass="entr" presetSubtype="4" fill="hold" nodeType="clickEffect">
                                  <p:stCondLst>
                                    <p:cond delay="0"/>
                                  </p:stCondLst>
                                  <p:childTnLst>
                                    <p:set>
                                      <p:cBhvr>
                                        <p:cTn id="386" dur="1" fill="hold">
                                          <p:stCondLst>
                                            <p:cond delay="0"/>
                                          </p:stCondLst>
                                        </p:cTn>
                                        <p:tgtEl>
                                          <p:spTgt spid="42">
                                            <p:txEl>
                                              <p:pRg st="0" end="0"/>
                                            </p:txEl>
                                          </p:spTgt>
                                        </p:tgtEl>
                                        <p:attrNameLst>
                                          <p:attrName>style.visibility</p:attrName>
                                        </p:attrNameLst>
                                      </p:cBhvr>
                                      <p:to>
                                        <p:strVal val="visible"/>
                                      </p:to>
                                    </p:set>
                                    <p:animEffect transition="in" filter="wipe(down)">
                                      <p:cBhvr>
                                        <p:cTn id="387" dur="500"/>
                                        <p:tgtEl>
                                          <p:spTgt spid="42">
                                            <p:txEl>
                                              <p:pRg st="0" end="0"/>
                                            </p:txEl>
                                          </p:spTgt>
                                        </p:tgtEl>
                                      </p:cBhvr>
                                    </p:animEffect>
                                  </p:childTnLst>
                                </p:cTn>
                              </p:par>
                            </p:childTnLst>
                          </p:cTn>
                        </p:par>
                      </p:childTnLst>
                    </p:cTn>
                  </p:par>
                  <p:par>
                    <p:cTn id="388" fill="hold">
                      <p:stCondLst>
                        <p:cond delay="indefinite"/>
                      </p:stCondLst>
                      <p:childTnLst>
                        <p:par>
                          <p:cTn id="389" fill="hold">
                            <p:stCondLst>
                              <p:cond delay="0"/>
                            </p:stCondLst>
                            <p:childTnLst>
                              <p:par>
                                <p:cTn id="390" presetID="22" presetClass="entr" presetSubtype="4" fill="hold" grpId="0" nodeType="clickEffect">
                                  <p:stCondLst>
                                    <p:cond delay="0"/>
                                  </p:stCondLst>
                                  <p:childTnLst>
                                    <p:set>
                                      <p:cBhvr>
                                        <p:cTn id="391" dur="1" fill="hold">
                                          <p:stCondLst>
                                            <p:cond delay="0"/>
                                          </p:stCondLst>
                                        </p:cTn>
                                        <p:tgtEl>
                                          <p:spTgt spid="43"/>
                                        </p:tgtEl>
                                        <p:attrNameLst>
                                          <p:attrName>style.visibility</p:attrName>
                                        </p:attrNameLst>
                                      </p:cBhvr>
                                      <p:to>
                                        <p:strVal val="visible"/>
                                      </p:to>
                                    </p:set>
                                    <p:animEffect transition="in" filter="wipe(down)">
                                      <p:cBhvr>
                                        <p:cTn id="392" dur="500"/>
                                        <p:tgtEl>
                                          <p:spTgt spid="43"/>
                                        </p:tgtEl>
                                      </p:cBhvr>
                                    </p:animEffect>
                                  </p:childTnLst>
                                </p:cTn>
                              </p:par>
                            </p:childTnLst>
                          </p:cTn>
                        </p:par>
                      </p:childTnLst>
                    </p:cTn>
                  </p:par>
                  <p:par>
                    <p:cTn id="393" fill="hold">
                      <p:stCondLst>
                        <p:cond delay="indefinite"/>
                      </p:stCondLst>
                      <p:childTnLst>
                        <p:par>
                          <p:cTn id="394" fill="hold">
                            <p:stCondLst>
                              <p:cond delay="0"/>
                            </p:stCondLst>
                            <p:childTnLst>
                              <p:par>
                                <p:cTn id="395" presetID="22" presetClass="entr" presetSubtype="4" fill="hold" nodeType="clickEffect">
                                  <p:stCondLst>
                                    <p:cond delay="0"/>
                                  </p:stCondLst>
                                  <p:childTnLst>
                                    <p:set>
                                      <p:cBhvr>
                                        <p:cTn id="396" dur="1" fill="hold">
                                          <p:stCondLst>
                                            <p:cond delay="0"/>
                                          </p:stCondLst>
                                        </p:cTn>
                                        <p:tgtEl>
                                          <p:spTgt spid="43">
                                            <p:txEl>
                                              <p:pRg st="0" end="0"/>
                                            </p:txEl>
                                          </p:spTgt>
                                        </p:tgtEl>
                                        <p:attrNameLst>
                                          <p:attrName>style.visibility</p:attrName>
                                        </p:attrNameLst>
                                      </p:cBhvr>
                                      <p:to>
                                        <p:strVal val="visible"/>
                                      </p:to>
                                    </p:set>
                                    <p:animEffect transition="in" filter="wipe(down)">
                                      <p:cBhvr>
                                        <p:cTn id="397" dur="500"/>
                                        <p:tgtEl>
                                          <p:spTgt spid="43">
                                            <p:txEl>
                                              <p:pRg st="0" end="0"/>
                                            </p:txEl>
                                          </p:spTgt>
                                        </p:tgtEl>
                                      </p:cBhvr>
                                    </p:animEffect>
                                  </p:childTnLst>
                                </p:cTn>
                              </p:par>
                            </p:childTnLst>
                          </p:cTn>
                        </p:par>
                      </p:childTnLst>
                    </p:cTn>
                  </p:par>
                  <p:par>
                    <p:cTn id="398" fill="hold">
                      <p:stCondLst>
                        <p:cond delay="indefinite"/>
                      </p:stCondLst>
                      <p:childTnLst>
                        <p:par>
                          <p:cTn id="399" fill="hold">
                            <p:stCondLst>
                              <p:cond delay="0"/>
                            </p:stCondLst>
                            <p:childTnLst>
                              <p:par>
                                <p:cTn id="400" presetID="22" presetClass="entr" presetSubtype="4" fill="hold" grpId="0" nodeType="clickEffect">
                                  <p:stCondLst>
                                    <p:cond delay="0"/>
                                  </p:stCondLst>
                                  <p:childTnLst>
                                    <p:set>
                                      <p:cBhvr>
                                        <p:cTn id="401" dur="1" fill="hold">
                                          <p:stCondLst>
                                            <p:cond delay="0"/>
                                          </p:stCondLst>
                                        </p:cTn>
                                        <p:tgtEl>
                                          <p:spTgt spid="44"/>
                                        </p:tgtEl>
                                        <p:attrNameLst>
                                          <p:attrName>style.visibility</p:attrName>
                                        </p:attrNameLst>
                                      </p:cBhvr>
                                      <p:to>
                                        <p:strVal val="visible"/>
                                      </p:to>
                                    </p:set>
                                    <p:animEffect transition="in" filter="wipe(down)">
                                      <p:cBhvr>
                                        <p:cTn id="402" dur="500"/>
                                        <p:tgtEl>
                                          <p:spTgt spid="44"/>
                                        </p:tgtEl>
                                      </p:cBhvr>
                                    </p:animEffect>
                                  </p:childTnLst>
                                </p:cTn>
                              </p:par>
                            </p:childTnLst>
                          </p:cTn>
                        </p:par>
                      </p:childTnLst>
                    </p:cTn>
                  </p:par>
                  <p:par>
                    <p:cTn id="403" fill="hold">
                      <p:stCondLst>
                        <p:cond delay="indefinite"/>
                      </p:stCondLst>
                      <p:childTnLst>
                        <p:par>
                          <p:cTn id="404" fill="hold">
                            <p:stCondLst>
                              <p:cond delay="0"/>
                            </p:stCondLst>
                            <p:childTnLst>
                              <p:par>
                                <p:cTn id="405" presetID="22" presetClass="entr" presetSubtype="4" fill="hold" nodeType="clickEffect">
                                  <p:stCondLst>
                                    <p:cond delay="0"/>
                                  </p:stCondLst>
                                  <p:childTnLst>
                                    <p:set>
                                      <p:cBhvr>
                                        <p:cTn id="406" dur="1" fill="hold">
                                          <p:stCondLst>
                                            <p:cond delay="0"/>
                                          </p:stCondLst>
                                        </p:cTn>
                                        <p:tgtEl>
                                          <p:spTgt spid="44">
                                            <p:txEl>
                                              <p:pRg st="0" end="0"/>
                                            </p:txEl>
                                          </p:spTgt>
                                        </p:tgtEl>
                                        <p:attrNameLst>
                                          <p:attrName>style.visibility</p:attrName>
                                        </p:attrNameLst>
                                      </p:cBhvr>
                                      <p:to>
                                        <p:strVal val="visible"/>
                                      </p:to>
                                    </p:set>
                                    <p:animEffect transition="in" filter="wipe(down)">
                                      <p:cBhvr>
                                        <p:cTn id="407" dur="500"/>
                                        <p:tgtEl>
                                          <p:spTgt spid="44">
                                            <p:txEl>
                                              <p:pRg st="0" end="0"/>
                                            </p:txEl>
                                          </p:spTgt>
                                        </p:tgtEl>
                                      </p:cBhvr>
                                    </p:animEffect>
                                  </p:childTnLst>
                                </p:cTn>
                              </p:par>
                            </p:childTnLst>
                          </p:cTn>
                        </p:par>
                      </p:childTnLst>
                    </p:cTn>
                  </p:par>
                  <p:par>
                    <p:cTn id="408" fill="hold">
                      <p:stCondLst>
                        <p:cond delay="indefinite"/>
                      </p:stCondLst>
                      <p:childTnLst>
                        <p:par>
                          <p:cTn id="409" fill="hold">
                            <p:stCondLst>
                              <p:cond delay="0"/>
                            </p:stCondLst>
                            <p:childTnLst>
                              <p:par>
                                <p:cTn id="410" presetID="22" presetClass="entr" presetSubtype="4" fill="hold" grpId="0" nodeType="clickEffect">
                                  <p:stCondLst>
                                    <p:cond delay="0"/>
                                  </p:stCondLst>
                                  <p:childTnLst>
                                    <p:set>
                                      <p:cBhvr>
                                        <p:cTn id="411" dur="1" fill="hold">
                                          <p:stCondLst>
                                            <p:cond delay="0"/>
                                          </p:stCondLst>
                                        </p:cTn>
                                        <p:tgtEl>
                                          <p:spTgt spid="45"/>
                                        </p:tgtEl>
                                        <p:attrNameLst>
                                          <p:attrName>style.visibility</p:attrName>
                                        </p:attrNameLst>
                                      </p:cBhvr>
                                      <p:to>
                                        <p:strVal val="visible"/>
                                      </p:to>
                                    </p:set>
                                    <p:animEffect transition="in" filter="wipe(down)">
                                      <p:cBhvr>
                                        <p:cTn id="412" dur="500"/>
                                        <p:tgtEl>
                                          <p:spTgt spid="45"/>
                                        </p:tgtEl>
                                      </p:cBhvr>
                                    </p:animEffect>
                                  </p:childTnLst>
                                </p:cTn>
                              </p:par>
                            </p:childTnLst>
                          </p:cTn>
                        </p:par>
                      </p:childTnLst>
                    </p:cTn>
                  </p:par>
                  <p:par>
                    <p:cTn id="413" fill="hold">
                      <p:stCondLst>
                        <p:cond delay="indefinite"/>
                      </p:stCondLst>
                      <p:childTnLst>
                        <p:par>
                          <p:cTn id="414" fill="hold">
                            <p:stCondLst>
                              <p:cond delay="0"/>
                            </p:stCondLst>
                            <p:childTnLst>
                              <p:par>
                                <p:cTn id="415" presetID="22" presetClass="entr" presetSubtype="4" fill="hold" nodeType="clickEffect">
                                  <p:stCondLst>
                                    <p:cond delay="0"/>
                                  </p:stCondLst>
                                  <p:childTnLst>
                                    <p:set>
                                      <p:cBhvr>
                                        <p:cTn id="416" dur="1" fill="hold">
                                          <p:stCondLst>
                                            <p:cond delay="0"/>
                                          </p:stCondLst>
                                        </p:cTn>
                                        <p:tgtEl>
                                          <p:spTgt spid="45">
                                            <p:txEl>
                                              <p:pRg st="0" end="0"/>
                                            </p:txEl>
                                          </p:spTgt>
                                        </p:tgtEl>
                                        <p:attrNameLst>
                                          <p:attrName>style.visibility</p:attrName>
                                        </p:attrNameLst>
                                      </p:cBhvr>
                                      <p:to>
                                        <p:strVal val="visible"/>
                                      </p:to>
                                    </p:set>
                                    <p:animEffect transition="in" filter="wipe(down)">
                                      <p:cBhvr>
                                        <p:cTn id="417" dur="500"/>
                                        <p:tgtEl>
                                          <p:spTgt spid="45">
                                            <p:txEl>
                                              <p:pRg st="0" end="0"/>
                                            </p:txEl>
                                          </p:spTgt>
                                        </p:tgtEl>
                                      </p:cBhvr>
                                    </p:animEffect>
                                  </p:childTnLst>
                                </p:cTn>
                              </p:par>
                            </p:childTnLst>
                          </p:cTn>
                        </p:par>
                      </p:childTnLst>
                    </p:cTn>
                  </p:par>
                  <p:par>
                    <p:cTn id="418" fill="hold">
                      <p:stCondLst>
                        <p:cond delay="indefinite"/>
                      </p:stCondLst>
                      <p:childTnLst>
                        <p:par>
                          <p:cTn id="419" fill="hold">
                            <p:stCondLst>
                              <p:cond delay="0"/>
                            </p:stCondLst>
                            <p:childTnLst>
                              <p:par>
                                <p:cTn id="420" presetID="22" presetClass="entr" presetSubtype="4" fill="hold" grpId="0" nodeType="clickEffect">
                                  <p:stCondLst>
                                    <p:cond delay="0"/>
                                  </p:stCondLst>
                                  <p:childTnLst>
                                    <p:set>
                                      <p:cBhvr>
                                        <p:cTn id="421" dur="1" fill="hold">
                                          <p:stCondLst>
                                            <p:cond delay="0"/>
                                          </p:stCondLst>
                                        </p:cTn>
                                        <p:tgtEl>
                                          <p:spTgt spid="46"/>
                                        </p:tgtEl>
                                        <p:attrNameLst>
                                          <p:attrName>style.visibility</p:attrName>
                                        </p:attrNameLst>
                                      </p:cBhvr>
                                      <p:to>
                                        <p:strVal val="visible"/>
                                      </p:to>
                                    </p:set>
                                    <p:animEffect transition="in" filter="wipe(down)">
                                      <p:cBhvr>
                                        <p:cTn id="422" dur="500"/>
                                        <p:tgtEl>
                                          <p:spTgt spid="46"/>
                                        </p:tgtEl>
                                      </p:cBhvr>
                                    </p:animEffect>
                                  </p:childTnLst>
                                </p:cTn>
                              </p:par>
                            </p:childTnLst>
                          </p:cTn>
                        </p:par>
                      </p:childTnLst>
                    </p:cTn>
                  </p:par>
                  <p:par>
                    <p:cTn id="423" fill="hold">
                      <p:stCondLst>
                        <p:cond delay="indefinite"/>
                      </p:stCondLst>
                      <p:childTnLst>
                        <p:par>
                          <p:cTn id="424" fill="hold">
                            <p:stCondLst>
                              <p:cond delay="0"/>
                            </p:stCondLst>
                            <p:childTnLst>
                              <p:par>
                                <p:cTn id="425" presetID="22" presetClass="entr" presetSubtype="4" fill="hold" nodeType="clickEffect">
                                  <p:stCondLst>
                                    <p:cond delay="0"/>
                                  </p:stCondLst>
                                  <p:childTnLst>
                                    <p:set>
                                      <p:cBhvr>
                                        <p:cTn id="426" dur="1" fill="hold">
                                          <p:stCondLst>
                                            <p:cond delay="0"/>
                                          </p:stCondLst>
                                        </p:cTn>
                                        <p:tgtEl>
                                          <p:spTgt spid="46">
                                            <p:txEl>
                                              <p:pRg st="0" end="0"/>
                                            </p:txEl>
                                          </p:spTgt>
                                        </p:tgtEl>
                                        <p:attrNameLst>
                                          <p:attrName>style.visibility</p:attrName>
                                        </p:attrNameLst>
                                      </p:cBhvr>
                                      <p:to>
                                        <p:strVal val="visible"/>
                                      </p:to>
                                    </p:set>
                                    <p:animEffect transition="in" filter="wipe(down)">
                                      <p:cBhvr>
                                        <p:cTn id="427" dur="500"/>
                                        <p:tgtEl>
                                          <p:spTgt spid="46">
                                            <p:txEl>
                                              <p:pRg st="0" end="0"/>
                                            </p:txEl>
                                          </p:spTgt>
                                        </p:tgtEl>
                                      </p:cBhvr>
                                    </p:animEffect>
                                  </p:childTnLst>
                                </p:cTn>
                              </p:par>
                            </p:childTnLst>
                          </p:cTn>
                        </p:par>
                      </p:childTnLst>
                    </p:cTn>
                  </p:par>
                  <p:par>
                    <p:cTn id="428" fill="hold">
                      <p:stCondLst>
                        <p:cond delay="indefinite"/>
                      </p:stCondLst>
                      <p:childTnLst>
                        <p:par>
                          <p:cTn id="429" fill="hold">
                            <p:stCondLst>
                              <p:cond delay="0"/>
                            </p:stCondLst>
                            <p:childTnLst>
                              <p:par>
                                <p:cTn id="430" presetID="22" presetClass="entr" presetSubtype="4" fill="hold" grpId="0" nodeType="clickEffect">
                                  <p:stCondLst>
                                    <p:cond delay="0"/>
                                  </p:stCondLst>
                                  <p:childTnLst>
                                    <p:set>
                                      <p:cBhvr>
                                        <p:cTn id="431" dur="1" fill="hold">
                                          <p:stCondLst>
                                            <p:cond delay="0"/>
                                          </p:stCondLst>
                                        </p:cTn>
                                        <p:tgtEl>
                                          <p:spTgt spid="47"/>
                                        </p:tgtEl>
                                        <p:attrNameLst>
                                          <p:attrName>style.visibility</p:attrName>
                                        </p:attrNameLst>
                                      </p:cBhvr>
                                      <p:to>
                                        <p:strVal val="visible"/>
                                      </p:to>
                                    </p:set>
                                    <p:animEffect transition="in" filter="wipe(down)">
                                      <p:cBhvr>
                                        <p:cTn id="432" dur="500"/>
                                        <p:tgtEl>
                                          <p:spTgt spid="47"/>
                                        </p:tgtEl>
                                      </p:cBhvr>
                                    </p:animEffect>
                                  </p:childTnLst>
                                </p:cTn>
                              </p:par>
                            </p:childTnLst>
                          </p:cTn>
                        </p:par>
                      </p:childTnLst>
                    </p:cTn>
                  </p:par>
                  <p:par>
                    <p:cTn id="433" fill="hold">
                      <p:stCondLst>
                        <p:cond delay="indefinite"/>
                      </p:stCondLst>
                      <p:childTnLst>
                        <p:par>
                          <p:cTn id="434" fill="hold">
                            <p:stCondLst>
                              <p:cond delay="0"/>
                            </p:stCondLst>
                            <p:childTnLst>
                              <p:par>
                                <p:cTn id="435" presetID="22" presetClass="entr" presetSubtype="4" fill="hold" nodeType="clickEffect">
                                  <p:stCondLst>
                                    <p:cond delay="0"/>
                                  </p:stCondLst>
                                  <p:childTnLst>
                                    <p:set>
                                      <p:cBhvr>
                                        <p:cTn id="436" dur="1" fill="hold">
                                          <p:stCondLst>
                                            <p:cond delay="0"/>
                                          </p:stCondLst>
                                        </p:cTn>
                                        <p:tgtEl>
                                          <p:spTgt spid="47">
                                            <p:txEl>
                                              <p:pRg st="0" end="0"/>
                                            </p:txEl>
                                          </p:spTgt>
                                        </p:tgtEl>
                                        <p:attrNameLst>
                                          <p:attrName>style.visibility</p:attrName>
                                        </p:attrNameLst>
                                      </p:cBhvr>
                                      <p:to>
                                        <p:strVal val="visible"/>
                                      </p:to>
                                    </p:set>
                                    <p:animEffect transition="in" filter="wipe(down)">
                                      <p:cBhvr>
                                        <p:cTn id="437" dur="500"/>
                                        <p:tgtEl>
                                          <p:spTgt spid="47">
                                            <p:txEl>
                                              <p:pRg st="0" end="0"/>
                                            </p:txEl>
                                          </p:spTgt>
                                        </p:tgtEl>
                                      </p:cBhvr>
                                    </p:animEffect>
                                  </p:childTnLst>
                                </p:cTn>
                              </p:par>
                            </p:childTnLst>
                          </p:cTn>
                        </p:par>
                      </p:childTnLst>
                    </p:cTn>
                  </p:par>
                  <p:par>
                    <p:cTn id="438" fill="hold">
                      <p:stCondLst>
                        <p:cond delay="indefinite"/>
                      </p:stCondLst>
                      <p:childTnLst>
                        <p:par>
                          <p:cTn id="439" fill="hold">
                            <p:stCondLst>
                              <p:cond delay="0"/>
                            </p:stCondLst>
                            <p:childTnLst>
                              <p:par>
                                <p:cTn id="440" presetID="22" presetClass="entr" presetSubtype="4" fill="hold" grpId="0" nodeType="clickEffect">
                                  <p:stCondLst>
                                    <p:cond delay="0"/>
                                  </p:stCondLst>
                                  <p:childTnLst>
                                    <p:set>
                                      <p:cBhvr>
                                        <p:cTn id="441" dur="1" fill="hold">
                                          <p:stCondLst>
                                            <p:cond delay="0"/>
                                          </p:stCondLst>
                                        </p:cTn>
                                        <p:tgtEl>
                                          <p:spTgt spid="48"/>
                                        </p:tgtEl>
                                        <p:attrNameLst>
                                          <p:attrName>style.visibility</p:attrName>
                                        </p:attrNameLst>
                                      </p:cBhvr>
                                      <p:to>
                                        <p:strVal val="visible"/>
                                      </p:to>
                                    </p:set>
                                    <p:animEffect transition="in" filter="wipe(down)">
                                      <p:cBhvr>
                                        <p:cTn id="442" dur="500"/>
                                        <p:tgtEl>
                                          <p:spTgt spid="48"/>
                                        </p:tgtEl>
                                      </p:cBhvr>
                                    </p:animEffect>
                                  </p:childTnLst>
                                </p:cTn>
                              </p:par>
                            </p:childTnLst>
                          </p:cTn>
                        </p:par>
                      </p:childTnLst>
                    </p:cTn>
                  </p:par>
                  <p:par>
                    <p:cTn id="443" fill="hold">
                      <p:stCondLst>
                        <p:cond delay="indefinite"/>
                      </p:stCondLst>
                      <p:childTnLst>
                        <p:par>
                          <p:cTn id="444" fill="hold">
                            <p:stCondLst>
                              <p:cond delay="0"/>
                            </p:stCondLst>
                            <p:childTnLst>
                              <p:par>
                                <p:cTn id="445" presetID="22" presetClass="entr" presetSubtype="4" fill="hold" nodeType="clickEffect">
                                  <p:stCondLst>
                                    <p:cond delay="0"/>
                                  </p:stCondLst>
                                  <p:childTnLst>
                                    <p:set>
                                      <p:cBhvr>
                                        <p:cTn id="446" dur="1" fill="hold">
                                          <p:stCondLst>
                                            <p:cond delay="0"/>
                                          </p:stCondLst>
                                        </p:cTn>
                                        <p:tgtEl>
                                          <p:spTgt spid="48">
                                            <p:txEl>
                                              <p:pRg st="0" end="0"/>
                                            </p:txEl>
                                          </p:spTgt>
                                        </p:tgtEl>
                                        <p:attrNameLst>
                                          <p:attrName>style.visibility</p:attrName>
                                        </p:attrNameLst>
                                      </p:cBhvr>
                                      <p:to>
                                        <p:strVal val="visible"/>
                                      </p:to>
                                    </p:set>
                                    <p:animEffect transition="in" filter="wipe(down)">
                                      <p:cBhvr>
                                        <p:cTn id="447" dur="500"/>
                                        <p:tgtEl>
                                          <p:spTgt spid="48">
                                            <p:txEl>
                                              <p:pRg st="0" end="0"/>
                                            </p:txEl>
                                          </p:spTgt>
                                        </p:tgtEl>
                                      </p:cBhvr>
                                    </p:animEffect>
                                  </p:childTnLst>
                                </p:cTn>
                              </p:par>
                            </p:childTnLst>
                          </p:cTn>
                        </p:par>
                      </p:childTnLst>
                    </p:cTn>
                  </p:par>
                  <p:par>
                    <p:cTn id="448" fill="hold">
                      <p:stCondLst>
                        <p:cond delay="indefinite"/>
                      </p:stCondLst>
                      <p:childTnLst>
                        <p:par>
                          <p:cTn id="449" fill="hold">
                            <p:stCondLst>
                              <p:cond delay="0"/>
                            </p:stCondLst>
                            <p:childTnLst>
                              <p:par>
                                <p:cTn id="450" presetID="22" presetClass="entr" presetSubtype="4" fill="hold" grpId="0" nodeType="clickEffect">
                                  <p:stCondLst>
                                    <p:cond delay="0"/>
                                  </p:stCondLst>
                                  <p:childTnLst>
                                    <p:set>
                                      <p:cBhvr>
                                        <p:cTn id="451" dur="1" fill="hold">
                                          <p:stCondLst>
                                            <p:cond delay="0"/>
                                          </p:stCondLst>
                                        </p:cTn>
                                        <p:tgtEl>
                                          <p:spTgt spid="49"/>
                                        </p:tgtEl>
                                        <p:attrNameLst>
                                          <p:attrName>style.visibility</p:attrName>
                                        </p:attrNameLst>
                                      </p:cBhvr>
                                      <p:to>
                                        <p:strVal val="visible"/>
                                      </p:to>
                                    </p:set>
                                    <p:animEffect transition="in" filter="wipe(down)">
                                      <p:cBhvr>
                                        <p:cTn id="452" dur="500"/>
                                        <p:tgtEl>
                                          <p:spTgt spid="49"/>
                                        </p:tgtEl>
                                      </p:cBhvr>
                                    </p:animEffect>
                                  </p:childTnLst>
                                </p:cTn>
                              </p:par>
                            </p:childTnLst>
                          </p:cTn>
                        </p:par>
                      </p:childTnLst>
                    </p:cTn>
                  </p:par>
                  <p:par>
                    <p:cTn id="453" fill="hold">
                      <p:stCondLst>
                        <p:cond delay="indefinite"/>
                      </p:stCondLst>
                      <p:childTnLst>
                        <p:par>
                          <p:cTn id="454" fill="hold">
                            <p:stCondLst>
                              <p:cond delay="0"/>
                            </p:stCondLst>
                            <p:childTnLst>
                              <p:par>
                                <p:cTn id="455" presetID="22" presetClass="entr" presetSubtype="4" fill="hold" nodeType="clickEffect">
                                  <p:stCondLst>
                                    <p:cond delay="0"/>
                                  </p:stCondLst>
                                  <p:childTnLst>
                                    <p:set>
                                      <p:cBhvr>
                                        <p:cTn id="456" dur="1" fill="hold">
                                          <p:stCondLst>
                                            <p:cond delay="0"/>
                                          </p:stCondLst>
                                        </p:cTn>
                                        <p:tgtEl>
                                          <p:spTgt spid="49">
                                            <p:txEl>
                                              <p:pRg st="0" end="0"/>
                                            </p:txEl>
                                          </p:spTgt>
                                        </p:tgtEl>
                                        <p:attrNameLst>
                                          <p:attrName>style.visibility</p:attrName>
                                        </p:attrNameLst>
                                      </p:cBhvr>
                                      <p:to>
                                        <p:strVal val="visible"/>
                                      </p:to>
                                    </p:set>
                                    <p:animEffect transition="in" filter="wipe(down)">
                                      <p:cBhvr>
                                        <p:cTn id="457" dur="500"/>
                                        <p:tgtEl>
                                          <p:spTgt spid="49">
                                            <p:txEl>
                                              <p:pRg st="0" end="0"/>
                                            </p:txEl>
                                          </p:spTgt>
                                        </p:tgtEl>
                                      </p:cBhvr>
                                    </p:animEffect>
                                  </p:childTnLst>
                                </p:cTn>
                              </p:par>
                            </p:childTnLst>
                          </p:cTn>
                        </p:par>
                      </p:childTnLst>
                    </p:cTn>
                  </p:par>
                  <p:par>
                    <p:cTn id="458" fill="hold">
                      <p:stCondLst>
                        <p:cond delay="indefinite"/>
                      </p:stCondLst>
                      <p:childTnLst>
                        <p:par>
                          <p:cTn id="459" fill="hold">
                            <p:stCondLst>
                              <p:cond delay="0"/>
                            </p:stCondLst>
                            <p:childTnLst>
                              <p:par>
                                <p:cTn id="460" presetID="22" presetClass="entr" presetSubtype="4" fill="hold" grpId="0" nodeType="clickEffect">
                                  <p:stCondLst>
                                    <p:cond delay="0"/>
                                  </p:stCondLst>
                                  <p:childTnLst>
                                    <p:set>
                                      <p:cBhvr>
                                        <p:cTn id="461" dur="1" fill="hold">
                                          <p:stCondLst>
                                            <p:cond delay="0"/>
                                          </p:stCondLst>
                                        </p:cTn>
                                        <p:tgtEl>
                                          <p:spTgt spid="50"/>
                                        </p:tgtEl>
                                        <p:attrNameLst>
                                          <p:attrName>style.visibility</p:attrName>
                                        </p:attrNameLst>
                                      </p:cBhvr>
                                      <p:to>
                                        <p:strVal val="visible"/>
                                      </p:to>
                                    </p:set>
                                    <p:animEffect transition="in" filter="wipe(down)">
                                      <p:cBhvr>
                                        <p:cTn id="462" dur="500"/>
                                        <p:tgtEl>
                                          <p:spTgt spid="50"/>
                                        </p:tgtEl>
                                      </p:cBhvr>
                                    </p:animEffect>
                                  </p:childTnLst>
                                </p:cTn>
                              </p:par>
                            </p:childTnLst>
                          </p:cTn>
                        </p:par>
                      </p:childTnLst>
                    </p:cTn>
                  </p:par>
                  <p:par>
                    <p:cTn id="463" fill="hold">
                      <p:stCondLst>
                        <p:cond delay="indefinite"/>
                      </p:stCondLst>
                      <p:childTnLst>
                        <p:par>
                          <p:cTn id="464" fill="hold">
                            <p:stCondLst>
                              <p:cond delay="0"/>
                            </p:stCondLst>
                            <p:childTnLst>
                              <p:par>
                                <p:cTn id="465" presetID="22" presetClass="entr" presetSubtype="4" fill="hold" nodeType="clickEffect">
                                  <p:stCondLst>
                                    <p:cond delay="0"/>
                                  </p:stCondLst>
                                  <p:childTnLst>
                                    <p:set>
                                      <p:cBhvr>
                                        <p:cTn id="466" dur="1" fill="hold">
                                          <p:stCondLst>
                                            <p:cond delay="0"/>
                                          </p:stCondLst>
                                        </p:cTn>
                                        <p:tgtEl>
                                          <p:spTgt spid="50">
                                            <p:txEl>
                                              <p:pRg st="0" end="0"/>
                                            </p:txEl>
                                          </p:spTgt>
                                        </p:tgtEl>
                                        <p:attrNameLst>
                                          <p:attrName>style.visibility</p:attrName>
                                        </p:attrNameLst>
                                      </p:cBhvr>
                                      <p:to>
                                        <p:strVal val="visible"/>
                                      </p:to>
                                    </p:set>
                                    <p:animEffect transition="in" filter="wipe(down)">
                                      <p:cBhvr>
                                        <p:cTn id="467" dur="500"/>
                                        <p:tgtEl>
                                          <p:spTgt spid="50">
                                            <p:txEl>
                                              <p:pRg st="0" end="0"/>
                                            </p:txEl>
                                          </p:spTgt>
                                        </p:tgtEl>
                                      </p:cBhvr>
                                    </p:animEffect>
                                  </p:childTnLst>
                                </p:cTn>
                              </p:par>
                            </p:childTnLst>
                          </p:cTn>
                        </p:par>
                      </p:childTnLst>
                    </p:cTn>
                  </p:par>
                  <p:par>
                    <p:cTn id="468" fill="hold">
                      <p:stCondLst>
                        <p:cond delay="indefinite"/>
                      </p:stCondLst>
                      <p:childTnLst>
                        <p:par>
                          <p:cTn id="469" fill="hold">
                            <p:stCondLst>
                              <p:cond delay="0"/>
                            </p:stCondLst>
                            <p:childTnLst>
                              <p:par>
                                <p:cTn id="470" presetID="22" presetClass="entr" presetSubtype="4" fill="hold" grpId="0" nodeType="clickEffect">
                                  <p:stCondLst>
                                    <p:cond delay="0"/>
                                  </p:stCondLst>
                                  <p:childTnLst>
                                    <p:set>
                                      <p:cBhvr>
                                        <p:cTn id="471" dur="1" fill="hold">
                                          <p:stCondLst>
                                            <p:cond delay="0"/>
                                          </p:stCondLst>
                                        </p:cTn>
                                        <p:tgtEl>
                                          <p:spTgt spid="51"/>
                                        </p:tgtEl>
                                        <p:attrNameLst>
                                          <p:attrName>style.visibility</p:attrName>
                                        </p:attrNameLst>
                                      </p:cBhvr>
                                      <p:to>
                                        <p:strVal val="visible"/>
                                      </p:to>
                                    </p:set>
                                    <p:animEffect transition="in" filter="wipe(down)">
                                      <p:cBhvr>
                                        <p:cTn id="472" dur="500"/>
                                        <p:tgtEl>
                                          <p:spTgt spid="51"/>
                                        </p:tgtEl>
                                      </p:cBhvr>
                                    </p:animEffect>
                                  </p:childTnLst>
                                </p:cTn>
                              </p:par>
                            </p:childTnLst>
                          </p:cTn>
                        </p:par>
                      </p:childTnLst>
                    </p:cTn>
                  </p:par>
                  <p:par>
                    <p:cTn id="473" fill="hold">
                      <p:stCondLst>
                        <p:cond delay="indefinite"/>
                      </p:stCondLst>
                      <p:childTnLst>
                        <p:par>
                          <p:cTn id="474" fill="hold">
                            <p:stCondLst>
                              <p:cond delay="0"/>
                            </p:stCondLst>
                            <p:childTnLst>
                              <p:par>
                                <p:cTn id="475" presetID="22" presetClass="entr" presetSubtype="4" fill="hold" nodeType="clickEffect">
                                  <p:stCondLst>
                                    <p:cond delay="0"/>
                                  </p:stCondLst>
                                  <p:childTnLst>
                                    <p:set>
                                      <p:cBhvr>
                                        <p:cTn id="476" dur="1" fill="hold">
                                          <p:stCondLst>
                                            <p:cond delay="0"/>
                                          </p:stCondLst>
                                        </p:cTn>
                                        <p:tgtEl>
                                          <p:spTgt spid="51">
                                            <p:txEl>
                                              <p:pRg st="0" end="0"/>
                                            </p:txEl>
                                          </p:spTgt>
                                        </p:tgtEl>
                                        <p:attrNameLst>
                                          <p:attrName>style.visibility</p:attrName>
                                        </p:attrNameLst>
                                      </p:cBhvr>
                                      <p:to>
                                        <p:strVal val="visible"/>
                                      </p:to>
                                    </p:set>
                                    <p:animEffect transition="in" filter="wipe(down)">
                                      <p:cBhvr>
                                        <p:cTn id="477" dur="500"/>
                                        <p:tgtEl>
                                          <p:spTgt spid="51">
                                            <p:txEl>
                                              <p:pRg st="0" end="0"/>
                                            </p:txEl>
                                          </p:spTgt>
                                        </p:tgtEl>
                                      </p:cBhvr>
                                    </p:animEffect>
                                  </p:childTnLst>
                                </p:cTn>
                              </p:par>
                            </p:childTnLst>
                          </p:cTn>
                        </p:par>
                      </p:childTnLst>
                    </p:cTn>
                  </p:par>
                  <p:par>
                    <p:cTn id="478" fill="hold">
                      <p:stCondLst>
                        <p:cond delay="indefinite"/>
                      </p:stCondLst>
                      <p:childTnLst>
                        <p:par>
                          <p:cTn id="479" fill="hold">
                            <p:stCondLst>
                              <p:cond delay="0"/>
                            </p:stCondLst>
                            <p:childTnLst>
                              <p:par>
                                <p:cTn id="480" presetID="22" presetClass="entr" presetSubtype="4" fill="hold" grpId="0" nodeType="clickEffect">
                                  <p:stCondLst>
                                    <p:cond delay="0"/>
                                  </p:stCondLst>
                                  <p:childTnLst>
                                    <p:set>
                                      <p:cBhvr>
                                        <p:cTn id="481" dur="1" fill="hold">
                                          <p:stCondLst>
                                            <p:cond delay="0"/>
                                          </p:stCondLst>
                                        </p:cTn>
                                        <p:tgtEl>
                                          <p:spTgt spid="52"/>
                                        </p:tgtEl>
                                        <p:attrNameLst>
                                          <p:attrName>style.visibility</p:attrName>
                                        </p:attrNameLst>
                                      </p:cBhvr>
                                      <p:to>
                                        <p:strVal val="visible"/>
                                      </p:to>
                                    </p:set>
                                    <p:animEffect transition="in" filter="wipe(down)">
                                      <p:cBhvr>
                                        <p:cTn id="482" dur="500"/>
                                        <p:tgtEl>
                                          <p:spTgt spid="52"/>
                                        </p:tgtEl>
                                      </p:cBhvr>
                                    </p:animEffect>
                                  </p:childTnLst>
                                </p:cTn>
                              </p:par>
                            </p:childTnLst>
                          </p:cTn>
                        </p:par>
                      </p:childTnLst>
                    </p:cTn>
                  </p:par>
                  <p:par>
                    <p:cTn id="483" fill="hold">
                      <p:stCondLst>
                        <p:cond delay="indefinite"/>
                      </p:stCondLst>
                      <p:childTnLst>
                        <p:par>
                          <p:cTn id="484" fill="hold">
                            <p:stCondLst>
                              <p:cond delay="0"/>
                            </p:stCondLst>
                            <p:childTnLst>
                              <p:par>
                                <p:cTn id="485" presetID="22" presetClass="entr" presetSubtype="4" fill="hold" nodeType="clickEffect">
                                  <p:stCondLst>
                                    <p:cond delay="0"/>
                                  </p:stCondLst>
                                  <p:childTnLst>
                                    <p:set>
                                      <p:cBhvr>
                                        <p:cTn id="486" dur="1" fill="hold">
                                          <p:stCondLst>
                                            <p:cond delay="0"/>
                                          </p:stCondLst>
                                        </p:cTn>
                                        <p:tgtEl>
                                          <p:spTgt spid="52">
                                            <p:txEl>
                                              <p:pRg st="0" end="0"/>
                                            </p:txEl>
                                          </p:spTgt>
                                        </p:tgtEl>
                                        <p:attrNameLst>
                                          <p:attrName>style.visibility</p:attrName>
                                        </p:attrNameLst>
                                      </p:cBhvr>
                                      <p:to>
                                        <p:strVal val="visible"/>
                                      </p:to>
                                    </p:set>
                                    <p:animEffect transition="in" filter="wipe(down)">
                                      <p:cBhvr>
                                        <p:cTn id="487" dur="500"/>
                                        <p:tgtEl>
                                          <p:spTgt spid="52">
                                            <p:txEl>
                                              <p:pRg st="0" end="0"/>
                                            </p:txEl>
                                          </p:spTgt>
                                        </p:tgtEl>
                                      </p:cBhvr>
                                    </p:animEffect>
                                  </p:childTnLst>
                                </p:cTn>
                              </p:par>
                            </p:childTnLst>
                          </p:cTn>
                        </p:par>
                      </p:childTnLst>
                    </p:cTn>
                  </p:par>
                  <p:par>
                    <p:cTn id="488" fill="hold">
                      <p:stCondLst>
                        <p:cond delay="indefinite"/>
                      </p:stCondLst>
                      <p:childTnLst>
                        <p:par>
                          <p:cTn id="489" fill="hold">
                            <p:stCondLst>
                              <p:cond delay="0"/>
                            </p:stCondLst>
                            <p:childTnLst>
                              <p:par>
                                <p:cTn id="490" presetID="22" presetClass="entr" presetSubtype="4" fill="hold" grpId="0" nodeType="clickEffect">
                                  <p:stCondLst>
                                    <p:cond delay="0"/>
                                  </p:stCondLst>
                                  <p:childTnLst>
                                    <p:set>
                                      <p:cBhvr>
                                        <p:cTn id="491" dur="1" fill="hold">
                                          <p:stCondLst>
                                            <p:cond delay="0"/>
                                          </p:stCondLst>
                                        </p:cTn>
                                        <p:tgtEl>
                                          <p:spTgt spid="53"/>
                                        </p:tgtEl>
                                        <p:attrNameLst>
                                          <p:attrName>style.visibility</p:attrName>
                                        </p:attrNameLst>
                                      </p:cBhvr>
                                      <p:to>
                                        <p:strVal val="visible"/>
                                      </p:to>
                                    </p:set>
                                    <p:animEffect transition="in" filter="wipe(down)">
                                      <p:cBhvr>
                                        <p:cTn id="492" dur="500"/>
                                        <p:tgtEl>
                                          <p:spTgt spid="53"/>
                                        </p:tgtEl>
                                      </p:cBhvr>
                                    </p:animEffect>
                                  </p:childTnLst>
                                </p:cTn>
                              </p:par>
                            </p:childTnLst>
                          </p:cTn>
                        </p:par>
                      </p:childTnLst>
                    </p:cTn>
                  </p:par>
                  <p:par>
                    <p:cTn id="493" fill="hold">
                      <p:stCondLst>
                        <p:cond delay="indefinite"/>
                      </p:stCondLst>
                      <p:childTnLst>
                        <p:par>
                          <p:cTn id="494" fill="hold">
                            <p:stCondLst>
                              <p:cond delay="0"/>
                            </p:stCondLst>
                            <p:childTnLst>
                              <p:par>
                                <p:cTn id="495" presetID="22" presetClass="entr" presetSubtype="4" fill="hold" nodeType="clickEffect">
                                  <p:stCondLst>
                                    <p:cond delay="0"/>
                                  </p:stCondLst>
                                  <p:childTnLst>
                                    <p:set>
                                      <p:cBhvr>
                                        <p:cTn id="496" dur="1" fill="hold">
                                          <p:stCondLst>
                                            <p:cond delay="0"/>
                                          </p:stCondLst>
                                        </p:cTn>
                                        <p:tgtEl>
                                          <p:spTgt spid="53">
                                            <p:txEl>
                                              <p:pRg st="0" end="0"/>
                                            </p:txEl>
                                          </p:spTgt>
                                        </p:tgtEl>
                                        <p:attrNameLst>
                                          <p:attrName>style.visibility</p:attrName>
                                        </p:attrNameLst>
                                      </p:cBhvr>
                                      <p:to>
                                        <p:strVal val="visible"/>
                                      </p:to>
                                    </p:set>
                                    <p:animEffect transition="in" filter="wipe(down)">
                                      <p:cBhvr>
                                        <p:cTn id="497" dur="500"/>
                                        <p:tgtEl>
                                          <p:spTgt spid="53">
                                            <p:txEl>
                                              <p:pRg st="0" end="0"/>
                                            </p:txEl>
                                          </p:spTgt>
                                        </p:tgtEl>
                                      </p:cBhvr>
                                    </p:animEffect>
                                  </p:childTnLst>
                                </p:cTn>
                              </p:par>
                            </p:childTnLst>
                          </p:cTn>
                        </p:par>
                      </p:childTnLst>
                    </p:cTn>
                  </p:par>
                  <p:par>
                    <p:cTn id="498" fill="hold">
                      <p:stCondLst>
                        <p:cond delay="indefinite"/>
                      </p:stCondLst>
                      <p:childTnLst>
                        <p:par>
                          <p:cTn id="499" fill="hold">
                            <p:stCondLst>
                              <p:cond delay="0"/>
                            </p:stCondLst>
                            <p:childTnLst>
                              <p:par>
                                <p:cTn id="500" presetID="22" presetClass="entr" presetSubtype="4" fill="hold" grpId="0" nodeType="clickEffect">
                                  <p:stCondLst>
                                    <p:cond delay="0"/>
                                  </p:stCondLst>
                                  <p:childTnLst>
                                    <p:set>
                                      <p:cBhvr>
                                        <p:cTn id="501" dur="1" fill="hold">
                                          <p:stCondLst>
                                            <p:cond delay="0"/>
                                          </p:stCondLst>
                                        </p:cTn>
                                        <p:tgtEl>
                                          <p:spTgt spid="54"/>
                                        </p:tgtEl>
                                        <p:attrNameLst>
                                          <p:attrName>style.visibility</p:attrName>
                                        </p:attrNameLst>
                                      </p:cBhvr>
                                      <p:to>
                                        <p:strVal val="visible"/>
                                      </p:to>
                                    </p:set>
                                    <p:animEffect transition="in" filter="wipe(down)">
                                      <p:cBhvr>
                                        <p:cTn id="502" dur="500"/>
                                        <p:tgtEl>
                                          <p:spTgt spid="54"/>
                                        </p:tgtEl>
                                      </p:cBhvr>
                                    </p:animEffect>
                                  </p:childTnLst>
                                </p:cTn>
                              </p:par>
                            </p:childTnLst>
                          </p:cTn>
                        </p:par>
                      </p:childTnLst>
                    </p:cTn>
                  </p:par>
                  <p:par>
                    <p:cTn id="503" fill="hold">
                      <p:stCondLst>
                        <p:cond delay="indefinite"/>
                      </p:stCondLst>
                      <p:childTnLst>
                        <p:par>
                          <p:cTn id="504" fill="hold">
                            <p:stCondLst>
                              <p:cond delay="0"/>
                            </p:stCondLst>
                            <p:childTnLst>
                              <p:par>
                                <p:cTn id="505" presetID="22" presetClass="entr" presetSubtype="4" fill="hold" nodeType="clickEffect">
                                  <p:stCondLst>
                                    <p:cond delay="0"/>
                                  </p:stCondLst>
                                  <p:childTnLst>
                                    <p:set>
                                      <p:cBhvr>
                                        <p:cTn id="506" dur="1" fill="hold">
                                          <p:stCondLst>
                                            <p:cond delay="0"/>
                                          </p:stCondLst>
                                        </p:cTn>
                                        <p:tgtEl>
                                          <p:spTgt spid="54">
                                            <p:txEl>
                                              <p:pRg st="0" end="0"/>
                                            </p:txEl>
                                          </p:spTgt>
                                        </p:tgtEl>
                                        <p:attrNameLst>
                                          <p:attrName>style.visibility</p:attrName>
                                        </p:attrNameLst>
                                      </p:cBhvr>
                                      <p:to>
                                        <p:strVal val="visible"/>
                                      </p:to>
                                    </p:set>
                                    <p:animEffect transition="in" filter="wipe(down)">
                                      <p:cBhvr>
                                        <p:cTn id="507" dur="500"/>
                                        <p:tgtEl>
                                          <p:spTgt spid="54">
                                            <p:txEl>
                                              <p:pRg st="0" end="0"/>
                                            </p:txEl>
                                          </p:spTgt>
                                        </p:tgtEl>
                                      </p:cBhvr>
                                    </p:animEffect>
                                  </p:childTnLst>
                                </p:cTn>
                              </p:par>
                            </p:childTnLst>
                          </p:cTn>
                        </p:par>
                      </p:childTnLst>
                    </p:cTn>
                  </p:par>
                  <p:par>
                    <p:cTn id="508" fill="hold">
                      <p:stCondLst>
                        <p:cond delay="indefinite"/>
                      </p:stCondLst>
                      <p:childTnLst>
                        <p:par>
                          <p:cTn id="509" fill="hold">
                            <p:stCondLst>
                              <p:cond delay="0"/>
                            </p:stCondLst>
                            <p:childTnLst>
                              <p:par>
                                <p:cTn id="510" presetID="22" presetClass="entr" presetSubtype="4" fill="hold" grpId="0" nodeType="clickEffect">
                                  <p:stCondLst>
                                    <p:cond delay="0"/>
                                  </p:stCondLst>
                                  <p:childTnLst>
                                    <p:set>
                                      <p:cBhvr>
                                        <p:cTn id="511" dur="1" fill="hold">
                                          <p:stCondLst>
                                            <p:cond delay="0"/>
                                          </p:stCondLst>
                                        </p:cTn>
                                        <p:tgtEl>
                                          <p:spTgt spid="55"/>
                                        </p:tgtEl>
                                        <p:attrNameLst>
                                          <p:attrName>style.visibility</p:attrName>
                                        </p:attrNameLst>
                                      </p:cBhvr>
                                      <p:to>
                                        <p:strVal val="visible"/>
                                      </p:to>
                                    </p:set>
                                    <p:animEffect transition="in" filter="wipe(down)">
                                      <p:cBhvr>
                                        <p:cTn id="512" dur="500"/>
                                        <p:tgtEl>
                                          <p:spTgt spid="55"/>
                                        </p:tgtEl>
                                      </p:cBhvr>
                                    </p:animEffect>
                                  </p:childTnLst>
                                </p:cTn>
                              </p:par>
                            </p:childTnLst>
                          </p:cTn>
                        </p:par>
                      </p:childTnLst>
                    </p:cTn>
                  </p:par>
                  <p:par>
                    <p:cTn id="513" fill="hold">
                      <p:stCondLst>
                        <p:cond delay="indefinite"/>
                      </p:stCondLst>
                      <p:childTnLst>
                        <p:par>
                          <p:cTn id="514" fill="hold">
                            <p:stCondLst>
                              <p:cond delay="0"/>
                            </p:stCondLst>
                            <p:childTnLst>
                              <p:par>
                                <p:cTn id="515" presetID="22" presetClass="entr" presetSubtype="4" fill="hold" nodeType="clickEffect">
                                  <p:stCondLst>
                                    <p:cond delay="0"/>
                                  </p:stCondLst>
                                  <p:childTnLst>
                                    <p:set>
                                      <p:cBhvr>
                                        <p:cTn id="516" dur="1" fill="hold">
                                          <p:stCondLst>
                                            <p:cond delay="0"/>
                                          </p:stCondLst>
                                        </p:cTn>
                                        <p:tgtEl>
                                          <p:spTgt spid="55">
                                            <p:txEl>
                                              <p:pRg st="0" end="0"/>
                                            </p:txEl>
                                          </p:spTgt>
                                        </p:tgtEl>
                                        <p:attrNameLst>
                                          <p:attrName>style.visibility</p:attrName>
                                        </p:attrNameLst>
                                      </p:cBhvr>
                                      <p:to>
                                        <p:strVal val="visible"/>
                                      </p:to>
                                    </p:set>
                                    <p:animEffect transition="in" filter="wipe(down)">
                                      <p:cBhvr>
                                        <p:cTn id="517" dur="500"/>
                                        <p:tgtEl>
                                          <p:spTgt spid="55">
                                            <p:txEl>
                                              <p:pRg st="0" end="0"/>
                                            </p:txEl>
                                          </p:spTgt>
                                        </p:tgtEl>
                                      </p:cBhvr>
                                    </p:animEffect>
                                  </p:childTnLst>
                                </p:cTn>
                              </p:par>
                            </p:childTnLst>
                          </p:cTn>
                        </p:par>
                      </p:childTnLst>
                    </p:cTn>
                  </p:par>
                  <p:par>
                    <p:cTn id="518" fill="hold">
                      <p:stCondLst>
                        <p:cond delay="indefinite"/>
                      </p:stCondLst>
                      <p:childTnLst>
                        <p:par>
                          <p:cTn id="519" fill="hold">
                            <p:stCondLst>
                              <p:cond delay="0"/>
                            </p:stCondLst>
                            <p:childTnLst>
                              <p:par>
                                <p:cTn id="520" presetID="22" presetClass="entr" presetSubtype="4" fill="hold" grpId="0" nodeType="clickEffect">
                                  <p:stCondLst>
                                    <p:cond delay="0"/>
                                  </p:stCondLst>
                                  <p:childTnLst>
                                    <p:set>
                                      <p:cBhvr>
                                        <p:cTn id="521" dur="1" fill="hold">
                                          <p:stCondLst>
                                            <p:cond delay="0"/>
                                          </p:stCondLst>
                                        </p:cTn>
                                        <p:tgtEl>
                                          <p:spTgt spid="56"/>
                                        </p:tgtEl>
                                        <p:attrNameLst>
                                          <p:attrName>style.visibility</p:attrName>
                                        </p:attrNameLst>
                                      </p:cBhvr>
                                      <p:to>
                                        <p:strVal val="visible"/>
                                      </p:to>
                                    </p:set>
                                    <p:animEffect transition="in" filter="wipe(down)">
                                      <p:cBhvr>
                                        <p:cTn id="522" dur="500"/>
                                        <p:tgtEl>
                                          <p:spTgt spid="56"/>
                                        </p:tgtEl>
                                      </p:cBhvr>
                                    </p:animEffect>
                                  </p:childTnLst>
                                </p:cTn>
                              </p:par>
                            </p:childTnLst>
                          </p:cTn>
                        </p:par>
                      </p:childTnLst>
                    </p:cTn>
                  </p:par>
                  <p:par>
                    <p:cTn id="523" fill="hold">
                      <p:stCondLst>
                        <p:cond delay="indefinite"/>
                      </p:stCondLst>
                      <p:childTnLst>
                        <p:par>
                          <p:cTn id="524" fill="hold">
                            <p:stCondLst>
                              <p:cond delay="0"/>
                            </p:stCondLst>
                            <p:childTnLst>
                              <p:par>
                                <p:cTn id="525" presetID="22" presetClass="entr" presetSubtype="4" fill="hold" nodeType="clickEffect">
                                  <p:stCondLst>
                                    <p:cond delay="0"/>
                                  </p:stCondLst>
                                  <p:childTnLst>
                                    <p:set>
                                      <p:cBhvr>
                                        <p:cTn id="526" dur="1" fill="hold">
                                          <p:stCondLst>
                                            <p:cond delay="0"/>
                                          </p:stCondLst>
                                        </p:cTn>
                                        <p:tgtEl>
                                          <p:spTgt spid="56">
                                            <p:txEl>
                                              <p:pRg st="0" end="0"/>
                                            </p:txEl>
                                          </p:spTgt>
                                        </p:tgtEl>
                                        <p:attrNameLst>
                                          <p:attrName>style.visibility</p:attrName>
                                        </p:attrNameLst>
                                      </p:cBhvr>
                                      <p:to>
                                        <p:strVal val="visible"/>
                                      </p:to>
                                    </p:set>
                                    <p:animEffect transition="in" filter="wipe(down)">
                                      <p:cBhvr>
                                        <p:cTn id="527" dur="500"/>
                                        <p:tgtEl>
                                          <p:spTgt spid="56">
                                            <p:txEl>
                                              <p:pRg st="0" end="0"/>
                                            </p:txEl>
                                          </p:spTgt>
                                        </p:tgtEl>
                                      </p:cBhvr>
                                    </p:animEffect>
                                  </p:childTnLst>
                                </p:cTn>
                              </p:par>
                            </p:childTnLst>
                          </p:cTn>
                        </p:par>
                      </p:childTnLst>
                    </p:cTn>
                  </p:par>
                  <p:par>
                    <p:cTn id="528" fill="hold">
                      <p:stCondLst>
                        <p:cond delay="indefinite"/>
                      </p:stCondLst>
                      <p:childTnLst>
                        <p:par>
                          <p:cTn id="529" fill="hold">
                            <p:stCondLst>
                              <p:cond delay="0"/>
                            </p:stCondLst>
                            <p:childTnLst>
                              <p:par>
                                <p:cTn id="530" presetID="22" presetClass="entr" presetSubtype="4" fill="hold" grpId="0" nodeType="clickEffect">
                                  <p:stCondLst>
                                    <p:cond delay="0"/>
                                  </p:stCondLst>
                                  <p:childTnLst>
                                    <p:set>
                                      <p:cBhvr>
                                        <p:cTn id="531" dur="1" fill="hold">
                                          <p:stCondLst>
                                            <p:cond delay="0"/>
                                          </p:stCondLst>
                                        </p:cTn>
                                        <p:tgtEl>
                                          <p:spTgt spid="57"/>
                                        </p:tgtEl>
                                        <p:attrNameLst>
                                          <p:attrName>style.visibility</p:attrName>
                                        </p:attrNameLst>
                                      </p:cBhvr>
                                      <p:to>
                                        <p:strVal val="visible"/>
                                      </p:to>
                                    </p:set>
                                    <p:animEffect transition="in" filter="wipe(down)">
                                      <p:cBhvr>
                                        <p:cTn id="532" dur="500"/>
                                        <p:tgtEl>
                                          <p:spTgt spid="57"/>
                                        </p:tgtEl>
                                      </p:cBhvr>
                                    </p:animEffect>
                                  </p:childTnLst>
                                </p:cTn>
                              </p:par>
                            </p:childTnLst>
                          </p:cTn>
                        </p:par>
                      </p:childTnLst>
                    </p:cTn>
                  </p:par>
                  <p:par>
                    <p:cTn id="533" fill="hold">
                      <p:stCondLst>
                        <p:cond delay="indefinite"/>
                      </p:stCondLst>
                      <p:childTnLst>
                        <p:par>
                          <p:cTn id="534" fill="hold">
                            <p:stCondLst>
                              <p:cond delay="0"/>
                            </p:stCondLst>
                            <p:childTnLst>
                              <p:par>
                                <p:cTn id="535" presetID="22" presetClass="entr" presetSubtype="4" fill="hold" nodeType="clickEffect">
                                  <p:stCondLst>
                                    <p:cond delay="0"/>
                                  </p:stCondLst>
                                  <p:childTnLst>
                                    <p:set>
                                      <p:cBhvr>
                                        <p:cTn id="536" dur="1" fill="hold">
                                          <p:stCondLst>
                                            <p:cond delay="0"/>
                                          </p:stCondLst>
                                        </p:cTn>
                                        <p:tgtEl>
                                          <p:spTgt spid="57">
                                            <p:txEl>
                                              <p:pRg st="0" end="0"/>
                                            </p:txEl>
                                          </p:spTgt>
                                        </p:tgtEl>
                                        <p:attrNameLst>
                                          <p:attrName>style.visibility</p:attrName>
                                        </p:attrNameLst>
                                      </p:cBhvr>
                                      <p:to>
                                        <p:strVal val="visible"/>
                                      </p:to>
                                    </p:set>
                                    <p:animEffect transition="in" filter="wipe(down)">
                                      <p:cBhvr>
                                        <p:cTn id="537" dur="500"/>
                                        <p:tgtEl>
                                          <p:spTgt spid="57">
                                            <p:txEl>
                                              <p:pRg st="0" end="0"/>
                                            </p:txEl>
                                          </p:spTgt>
                                        </p:tgtEl>
                                      </p:cBhvr>
                                    </p:animEffect>
                                  </p:childTnLst>
                                </p:cTn>
                              </p:par>
                            </p:childTnLst>
                          </p:cTn>
                        </p:par>
                      </p:childTnLst>
                    </p:cTn>
                  </p:par>
                  <p:par>
                    <p:cTn id="538" fill="hold">
                      <p:stCondLst>
                        <p:cond delay="indefinite"/>
                      </p:stCondLst>
                      <p:childTnLst>
                        <p:par>
                          <p:cTn id="539" fill="hold">
                            <p:stCondLst>
                              <p:cond delay="0"/>
                            </p:stCondLst>
                            <p:childTnLst>
                              <p:par>
                                <p:cTn id="540" presetID="22" presetClass="entr" presetSubtype="4" fill="hold" grpId="0" nodeType="clickEffect">
                                  <p:stCondLst>
                                    <p:cond delay="0"/>
                                  </p:stCondLst>
                                  <p:childTnLst>
                                    <p:set>
                                      <p:cBhvr>
                                        <p:cTn id="541" dur="1" fill="hold">
                                          <p:stCondLst>
                                            <p:cond delay="0"/>
                                          </p:stCondLst>
                                        </p:cTn>
                                        <p:tgtEl>
                                          <p:spTgt spid="58"/>
                                        </p:tgtEl>
                                        <p:attrNameLst>
                                          <p:attrName>style.visibility</p:attrName>
                                        </p:attrNameLst>
                                      </p:cBhvr>
                                      <p:to>
                                        <p:strVal val="visible"/>
                                      </p:to>
                                    </p:set>
                                    <p:animEffect transition="in" filter="wipe(down)">
                                      <p:cBhvr>
                                        <p:cTn id="542" dur="500"/>
                                        <p:tgtEl>
                                          <p:spTgt spid="58"/>
                                        </p:tgtEl>
                                      </p:cBhvr>
                                    </p:animEffect>
                                  </p:childTnLst>
                                </p:cTn>
                              </p:par>
                            </p:childTnLst>
                          </p:cTn>
                        </p:par>
                      </p:childTnLst>
                    </p:cTn>
                  </p:par>
                  <p:par>
                    <p:cTn id="543" fill="hold">
                      <p:stCondLst>
                        <p:cond delay="indefinite"/>
                      </p:stCondLst>
                      <p:childTnLst>
                        <p:par>
                          <p:cTn id="544" fill="hold">
                            <p:stCondLst>
                              <p:cond delay="0"/>
                            </p:stCondLst>
                            <p:childTnLst>
                              <p:par>
                                <p:cTn id="545" presetID="22" presetClass="entr" presetSubtype="4" fill="hold" nodeType="clickEffect">
                                  <p:stCondLst>
                                    <p:cond delay="0"/>
                                  </p:stCondLst>
                                  <p:childTnLst>
                                    <p:set>
                                      <p:cBhvr>
                                        <p:cTn id="546" dur="1" fill="hold">
                                          <p:stCondLst>
                                            <p:cond delay="0"/>
                                          </p:stCondLst>
                                        </p:cTn>
                                        <p:tgtEl>
                                          <p:spTgt spid="58">
                                            <p:txEl>
                                              <p:pRg st="0" end="0"/>
                                            </p:txEl>
                                          </p:spTgt>
                                        </p:tgtEl>
                                        <p:attrNameLst>
                                          <p:attrName>style.visibility</p:attrName>
                                        </p:attrNameLst>
                                      </p:cBhvr>
                                      <p:to>
                                        <p:strVal val="visible"/>
                                      </p:to>
                                    </p:set>
                                    <p:animEffect transition="in" filter="wipe(down)">
                                      <p:cBhvr>
                                        <p:cTn id="547" dur="500"/>
                                        <p:tgtEl>
                                          <p:spTgt spid="58">
                                            <p:txEl>
                                              <p:pRg st="0" end="0"/>
                                            </p:txEl>
                                          </p:spTgt>
                                        </p:tgtEl>
                                      </p:cBhvr>
                                    </p:animEffect>
                                  </p:childTnLst>
                                </p:cTn>
                              </p:par>
                            </p:childTnLst>
                          </p:cTn>
                        </p:par>
                      </p:childTnLst>
                    </p:cTn>
                  </p:par>
                  <p:par>
                    <p:cTn id="548" fill="hold">
                      <p:stCondLst>
                        <p:cond delay="indefinite"/>
                      </p:stCondLst>
                      <p:childTnLst>
                        <p:par>
                          <p:cTn id="549" fill="hold">
                            <p:stCondLst>
                              <p:cond delay="0"/>
                            </p:stCondLst>
                            <p:childTnLst>
                              <p:par>
                                <p:cTn id="550" presetID="22" presetClass="entr" presetSubtype="4" fill="hold" grpId="0" nodeType="clickEffect">
                                  <p:stCondLst>
                                    <p:cond delay="0"/>
                                  </p:stCondLst>
                                  <p:childTnLst>
                                    <p:set>
                                      <p:cBhvr>
                                        <p:cTn id="551" dur="1" fill="hold">
                                          <p:stCondLst>
                                            <p:cond delay="0"/>
                                          </p:stCondLst>
                                        </p:cTn>
                                        <p:tgtEl>
                                          <p:spTgt spid="59"/>
                                        </p:tgtEl>
                                        <p:attrNameLst>
                                          <p:attrName>style.visibility</p:attrName>
                                        </p:attrNameLst>
                                      </p:cBhvr>
                                      <p:to>
                                        <p:strVal val="visible"/>
                                      </p:to>
                                    </p:set>
                                    <p:animEffect transition="in" filter="wipe(down)">
                                      <p:cBhvr>
                                        <p:cTn id="552" dur="500"/>
                                        <p:tgtEl>
                                          <p:spTgt spid="59"/>
                                        </p:tgtEl>
                                      </p:cBhvr>
                                    </p:animEffect>
                                  </p:childTnLst>
                                </p:cTn>
                              </p:par>
                            </p:childTnLst>
                          </p:cTn>
                        </p:par>
                      </p:childTnLst>
                    </p:cTn>
                  </p:par>
                  <p:par>
                    <p:cTn id="553" fill="hold">
                      <p:stCondLst>
                        <p:cond delay="indefinite"/>
                      </p:stCondLst>
                      <p:childTnLst>
                        <p:par>
                          <p:cTn id="554" fill="hold">
                            <p:stCondLst>
                              <p:cond delay="0"/>
                            </p:stCondLst>
                            <p:childTnLst>
                              <p:par>
                                <p:cTn id="555" presetID="22" presetClass="entr" presetSubtype="4" fill="hold" nodeType="clickEffect">
                                  <p:stCondLst>
                                    <p:cond delay="0"/>
                                  </p:stCondLst>
                                  <p:childTnLst>
                                    <p:set>
                                      <p:cBhvr>
                                        <p:cTn id="556" dur="1" fill="hold">
                                          <p:stCondLst>
                                            <p:cond delay="0"/>
                                          </p:stCondLst>
                                        </p:cTn>
                                        <p:tgtEl>
                                          <p:spTgt spid="59">
                                            <p:txEl>
                                              <p:pRg st="0" end="0"/>
                                            </p:txEl>
                                          </p:spTgt>
                                        </p:tgtEl>
                                        <p:attrNameLst>
                                          <p:attrName>style.visibility</p:attrName>
                                        </p:attrNameLst>
                                      </p:cBhvr>
                                      <p:to>
                                        <p:strVal val="visible"/>
                                      </p:to>
                                    </p:set>
                                    <p:animEffect transition="in" filter="wipe(down)">
                                      <p:cBhvr>
                                        <p:cTn id="557" dur="500"/>
                                        <p:tgtEl>
                                          <p:spTgt spid="59">
                                            <p:txEl>
                                              <p:pRg st="0" end="0"/>
                                            </p:txEl>
                                          </p:spTgt>
                                        </p:tgtEl>
                                      </p:cBhvr>
                                    </p:animEffect>
                                  </p:childTnLst>
                                </p:cTn>
                              </p:par>
                            </p:childTnLst>
                          </p:cTn>
                        </p:par>
                      </p:childTnLst>
                    </p:cTn>
                  </p:par>
                  <p:par>
                    <p:cTn id="558" fill="hold">
                      <p:stCondLst>
                        <p:cond delay="indefinite"/>
                      </p:stCondLst>
                      <p:childTnLst>
                        <p:par>
                          <p:cTn id="559" fill="hold">
                            <p:stCondLst>
                              <p:cond delay="0"/>
                            </p:stCondLst>
                            <p:childTnLst>
                              <p:par>
                                <p:cTn id="560" presetID="22" presetClass="entr" presetSubtype="4" fill="hold" grpId="0" nodeType="clickEffect">
                                  <p:stCondLst>
                                    <p:cond delay="0"/>
                                  </p:stCondLst>
                                  <p:childTnLst>
                                    <p:set>
                                      <p:cBhvr>
                                        <p:cTn id="561" dur="1" fill="hold">
                                          <p:stCondLst>
                                            <p:cond delay="0"/>
                                          </p:stCondLst>
                                        </p:cTn>
                                        <p:tgtEl>
                                          <p:spTgt spid="60"/>
                                        </p:tgtEl>
                                        <p:attrNameLst>
                                          <p:attrName>style.visibility</p:attrName>
                                        </p:attrNameLst>
                                      </p:cBhvr>
                                      <p:to>
                                        <p:strVal val="visible"/>
                                      </p:to>
                                    </p:set>
                                    <p:animEffect transition="in" filter="wipe(down)">
                                      <p:cBhvr>
                                        <p:cTn id="562" dur="500"/>
                                        <p:tgtEl>
                                          <p:spTgt spid="60"/>
                                        </p:tgtEl>
                                      </p:cBhvr>
                                    </p:animEffect>
                                  </p:childTnLst>
                                </p:cTn>
                              </p:par>
                            </p:childTnLst>
                          </p:cTn>
                        </p:par>
                      </p:childTnLst>
                    </p:cTn>
                  </p:par>
                  <p:par>
                    <p:cTn id="563" fill="hold">
                      <p:stCondLst>
                        <p:cond delay="indefinite"/>
                      </p:stCondLst>
                      <p:childTnLst>
                        <p:par>
                          <p:cTn id="564" fill="hold">
                            <p:stCondLst>
                              <p:cond delay="0"/>
                            </p:stCondLst>
                            <p:childTnLst>
                              <p:par>
                                <p:cTn id="565" presetID="22" presetClass="entr" presetSubtype="4" fill="hold" nodeType="clickEffect">
                                  <p:stCondLst>
                                    <p:cond delay="0"/>
                                  </p:stCondLst>
                                  <p:childTnLst>
                                    <p:set>
                                      <p:cBhvr>
                                        <p:cTn id="566" dur="1" fill="hold">
                                          <p:stCondLst>
                                            <p:cond delay="0"/>
                                          </p:stCondLst>
                                        </p:cTn>
                                        <p:tgtEl>
                                          <p:spTgt spid="60">
                                            <p:txEl>
                                              <p:pRg st="0" end="0"/>
                                            </p:txEl>
                                          </p:spTgt>
                                        </p:tgtEl>
                                        <p:attrNameLst>
                                          <p:attrName>style.visibility</p:attrName>
                                        </p:attrNameLst>
                                      </p:cBhvr>
                                      <p:to>
                                        <p:strVal val="visible"/>
                                      </p:to>
                                    </p:set>
                                    <p:animEffect transition="in" filter="wipe(down)">
                                      <p:cBhvr>
                                        <p:cTn id="567" dur="500"/>
                                        <p:tgtEl>
                                          <p:spTgt spid="60">
                                            <p:txEl>
                                              <p:pRg st="0" end="0"/>
                                            </p:txEl>
                                          </p:spTgt>
                                        </p:tgtEl>
                                      </p:cBhvr>
                                    </p:animEffect>
                                  </p:childTnLst>
                                </p:cTn>
                              </p:par>
                            </p:childTnLst>
                          </p:cTn>
                        </p:par>
                      </p:childTnLst>
                    </p:cTn>
                  </p:par>
                  <p:par>
                    <p:cTn id="568" fill="hold">
                      <p:stCondLst>
                        <p:cond delay="indefinite"/>
                      </p:stCondLst>
                      <p:childTnLst>
                        <p:par>
                          <p:cTn id="569" fill="hold">
                            <p:stCondLst>
                              <p:cond delay="0"/>
                            </p:stCondLst>
                            <p:childTnLst>
                              <p:par>
                                <p:cTn id="570" presetID="22" presetClass="entr" presetSubtype="4" fill="hold" grpId="0" nodeType="clickEffect">
                                  <p:stCondLst>
                                    <p:cond delay="0"/>
                                  </p:stCondLst>
                                  <p:childTnLst>
                                    <p:set>
                                      <p:cBhvr>
                                        <p:cTn id="571" dur="1" fill="hold">
                                          <p:stCondLst>
                                            <p:cond delay="0"/>
                                          </p:stCondLst>
                                        </p:cTn>
                                        <p:tgtEl>
                                          <p:spTgt spid="61"/>
                                        </p:tgtEl>
                                        <p:attrNameLst>
                                          <p:attrName>style.visibility</p:attrName>
                                        </p:attrNameLst>
                                      </p:cBhvr>
                                      <p:to>
                                        <p:strVal val="visible"/>
                                      </p:to>
                                    </p:set>
                                    <p:animEffect transition="in" filter="wipe(down)">
                                      <p:cBhvr>
                                        <p:cTn id="572" dur="500"/>
                                        <p:tgtEl>
                                          <p:spTgt spid="61"/>
                                        </p:tgtEl>
                                      </p:cBhvr>
                                    </p:animEffect>
                                  </p:childTnLst>
                                </p:cTn>
                              </p:par>
                            </p:childTnLst>
                          </p:cTn>
                        </p:par>
                      </p:childTnLst>
                    </p:cTn>
                  </p:par>
                  <p:par>
                    <p:cTn id="573" fill="hold">
                      <p:stCondLst>
                        <p:cond delay="indefinite"/>
                      </p:stCondLst>
                      <p:childTnLst>
                        <p:par>
                          <p:cTn id="574" fill="hold">
                            <p:stCondLst>
                              <p:cond delay="0"/>
                            </p:stCondLst>
                            <p:childTnLst>
                              <p:par>
                                <p:cTn id="575" presetID="22" presetClass="entr" presetSubtype="4" fill="hold" nodeType="clickEffect">
                                  <p:stCondLst>
                                    <p:cond delay="0"/>
                                  </p:stCondLst>
                                  <p:childTnLst>
                                    <p:set>
                                      <p:cBhvr>
                                        <p:cTn id="576" dur="1" fill="hold">
                                          <p:stCondLst>
                                            <p:cond delay="0"/>
                                          </p:stCondLst>
                                        </p:cTn>
                                        <p:tgtEl>
                                          <p:spTgt spid="61">
                                            <p:txEl>
                                              <p:pRg st="0" end="0"/>
                                            </p:txEl>
                                          </p:spTgt>
                                        </p:tgtEl>
                                        <p:attrNameLst>
                                          <p:attrName>style.visibility</p:attrName>
                                        </p:attrNameLst>
                                      </p:cBhvr>
                                      <p:to>
                                        <p:strVal val="visible"/>
                                      </p:to>
                                    </p:set>
                                    <p:animEffect transition="in" filter="wipe(down)">
                                      <p:cBhvr>
                                        <p:cTn id="577" dur="500"/>
                                        <p:tgtEl>
                                          <p:spTgt spid="61">
                                            <p:txEl>
                                              <p:pRg st="0" end="0"/>
                                            </p:txEl>
                                          </p:spTgt>
                                        </p:tgtEl>
                                      </p:cBhvr>
                                    </p:animEffect>
                                  </p:childTnLst>
                                </p:cTn>
                              </p:par>
                            </p:childTnLst>
                          </p:cTn>
                        </p:par>
                      </p:childTnLst>
                    </p:cTn>
                  </p:par>
                  <p:par>
                    <p:cTn id="578" fill="hold">
                      <p:stCondLst>
                        <p:cond delay="indefinite"/>
                      </p:stCondLst>
                      <p:childTnLst>
                        <p:par>
                          <p:cTn id="579" fill="hold">
                            <p:stCondLst>
                              <p:cond delay="0"/>
                            </p:stCondLst>
                            <p:childTnLst>
                              <p:par>
                                <p:cTn id="580" presetID="22" presetClass="entr" presetSubtype="4" fill="hold" grpId="0" nodeType="clickEffect">
                                  <p:stCondLst>
                                    <p:cond delay="0"/>
                                  </p:stCondLst>
                                  <p:childTnLst>
                                    <p:set>
                                      <p:cBhvr>
                                        <p:cTn id="581" dur="1" fill="hold">
                                          <p:stCondLst>
                                            <p:cond delay="0"/>
                                          </p:stCondLst>
                                        </p:cTn>
                                        <p:tgtEl>
                                          <p:spTgt spid="62"/>
                                        </p:tgtEl>
                                        <p:attrNameLst>
                                          <p:attrName>style.visibility</p:attrName>
                                        </p:attrNameLst>
                                      </p:cBhvr>
                                      <p:to>
                                        <p:strVal val="visible"/>
                                      </p:to>
                                    </p:set>
                                    <p:animEffect transition="in" filter="wipe(down)">
                                      <p:cBhvr>
                                        <p:cTn id="582" dur="500"/>
                                        <p:tgtEl>
                                          <p:spTgt spid="62"/>
                                        </p:tgtEl>
                                      </p:cBhvr>
                                    </p:animEffect>
                                  </p:childTnLst>
                                </p:cTn>
                              </p:par>
                            </p:childTnLst>
                          </p:cTn>
                        </p:par>
                      </p:childTnLst>
                    </p:cTn>
                  </p:par>
                  <p:par>
                    <p:cTn id="583" fill="hold">
                      <p:stCondLst>
                        <p:cond delay="indefinite"/>
                      </p:stCondLst>
                      <p:childTnLst>
                        <p:par>
                          <p:cTn id="584" fill="hold">
                            <p:stCondLst>
                              <p:cond delay="0"/>
                            </p:stCondLst>
                            <p:childTnLst>
                              <p:par>
                                <p:cTn id="585" presetID="22" presetClass="entr" presetSubtype="4" fill="hold" nodeType="clickEffect">
                                  <p:stCondLst>
                                    <p:cond delay="0"/>
                                  </p:stCondLst>
                                  <p:childTnLst>
                                    <p:set>
                                      <p:cBhvr>
                                        <p:cTn id="586" dur="1" fill="hold">
                                          <p:stCondLst>
                                            <p:cond delay="0"/>
                                          </p:stCondLst>
                                        </p:cTn>
                                        <p:tgtEl>
                                          <p:spTgt spid="62">
                                            <p:txEl>
                                              <p:pRg st="0" end="0"/>
                                            </p:txEl>
                                          </p:spTgt>
                                        </p:tgtEl>
                                        <p:attrNameLst>
                                          <p:attrName>style.visibility</p:attrName>
                                        </p:attrNameLst>
                                      </p:cBhvr>
                                      <p:to>
                                        <p:strVal val="visible"/>
                                      </p:to>
                                    </p:set>
                                    <p:animEffect transition="in" filter="wipe(down)">
                                      <p:cBhvr>
                                        <p:cTn id="587" dur="500"/>
                                        <p:tgtEl>
                                          <p:spTgt spid="62">
                                            <p:txEl>
                                              <p:pRg st="0" end="0"/>
                                            </p:txEl>
                                          </p:spTgt>
                                        </p:tgtEl>
                                      </p:cBhvr>
                                    </p:animEffect>
                                  </p:childTnLst>
                                </p:cTn>
                              </p:par>
                            </p:childTnLst>
                          </p:cTn>
                        </p:par>
                      </p:childTnLst>
                    </p:cTn>
                  </p:par>
                  <p:par>
                    <p:cTn id="588" fill="hold">
                      <p:stCondLst>
                        <p:cond delay="indefinite"/>
                      </p:stCondLst>
                      <p:childTnLst>
                        <p:par>
                          <p:cTn id="589" fill="hold">
                            <p:stCondLst>
                              <p:cond delay="0"/>
                            </p:stCondLst>
                            <p:childTnLst>
                              <p:par>
                                <p:cTn id="590" presetID="22" presetClass="entr" presetSubtype="4" fill="hold" grpId="0" nodeType="clickEffect">
                                  <p:stCondLst>
                                    <p:cond delay="0"/>
                                  </p:stCondLst>
                                  <p:childTnLst>
                                    <p:set>
                                      <p:cBhvr>
                                        <p:cTn id="591" dur="1" fill="hold">
                                          <p:stCondLst>
                                            <p:cond delay="0"/>
                                          </p:stCondLst>
                                        </p:cTn>
                                        <p:tgtEl>
                                          <p:spTgt spid="63"/>
                                        </p:tgtEl>
                                        <p:attrNameLst>
                                          <p:attrName>style.visibility</p:attrName>
                                        </p:attrNameLst>
                                      </p:cBhvr>
                                      <p:to>
                                        <p:strVal val="visible"/>
                                      </p:to>
                                    </p:set>
                                    <p:animEffect transition="in" filter="wipe(down)">
                                      <p:cBhvr>
                                        <p:cTn id="592" dur="500"/>
                                        <p:tgtEl>
                                          <p:spTgt spid="63"/>
                                        </p:tgtEl>
                                      </p:cBhvr>
                                    </p:animEffect>
                                  </p:childTnLst>
                                </p:cTn>
                              </p:par>
                            </p:childTnLst>
                          </p:cTn>
                        </p:par>
                      </p:childTnLst>
                    </p:cTn>
                  </p:par>
                  <p:par>
                    <p:cTn id="593" fill="hold">
                      <p:stCondLst>
                        <p:cond delay="indefinite"/>
                      </p:stCondLst>
                      <p:childTnLst>
                        <p:par>
                          <p:cTn id="594" fill="hold">
                            <p:stCondLst>
                              <p:cond delay="0"/>
                            </p:stCondLst>
                            <p:childTnLst>
                              <p:par>
                                <p:cTn id="595" presetID="22" presetClass="entr" presetSubtype="4" fill="hold" nodeType="clickEffect">
                                  <p:stCondLst>
                                    <p:cond delay="0"/>
                                  </p:stCondLst>
                                  <p:childTnLst>
                                    <p:set>
                                      <p:cBhvr>
                                        <p:cTn id="596" dur="1" fill="hold">
                                          <p:stCondLst>
                                            <p:cond delay="0"/>
                                          </p:stCondLst>
                                        </p:cTn>
                                        <p:tgtEl>
                                          <p:spTgt spid="63">
                                            <p:txEl>
                                              <p:pRg st="0" end="0"/>
                                            </p:txEl>
                                          </p:spTgt>
                                        </p:tgtEl>
                                        <p:attrNameLst>
                                          <p:attrName>style.visibility</p:attrName>
                                        </p:attrNameLst>
                                      </p:cBhvr>
                                      <p:to>
                                        <p:strVal val="visible"/>
                                      </p:to>
                                    </p:set>
                                    <p:animEffect transition="in" filter="wipe(down)">
                                      <p:cBhvr>
                                        <p:cTn id="597" dur="500"/>
                                        <p:tgtEl>
                                          <p:spTgt spid="63">
                                            <p:txEl>
                                              <p:pRg st="0" end="0"/>
                                            </p:txEl>
                                          </p:spTgt>
                                        </p:tgtEl>
                                      </p:cBhvr>
                                    </p:animEffect>
                                  </p:childTnLst>
                                </p:cTn>
                              </p:par>
                            </p:childTnLst>
                          </p:cTn>
                        </p:par>
                      </p:childTnLst>
                    </p:cTn>
                  </p:par>
                  <p:par>
                    <p:cTn id="598" fill="hold">
                      <p:stCondLst>
                        <p:cond delay="indefinite"/>
                      </p:stCondLst>
                      <p:childTnLst>
                        <p:par>
                          <p:cTn id="599" fill="hold">
                            <p:stCondLst>
                              <p:cond delay="0"/>
                            </p:stCondLst>
                            <p:childTnLst>
                              <p:par>
                                <p:cTn id="600" presetID="22" presetClass="entr" presetSubtype="4" fill="hold" grpId="0" nodeType="clickEffect">
                                  <p:stCondLst>
                                    <p:cond delay="0"/>
                                  </p:stCondLst>
                                  <p:childTnLst>
                                    <p:set>
                                      <p:cBhvr>
                                        <p:cTn id="601" dur="1" fill="hold">
                                          <p:stCondLst>
                                            <p:cond delay="0"/>
                                          </p:stCondLst>
                                        </p:cTn>
                                        <p:tgtEl>
                                          <p:spTgt spid="64"/>
                                        </p:tgtEl>
                                        <p:attrNameLst>
                                          <p:attrName>style.visibility</p:attrName>
                                        </p:attrNameLst>
                                      </p:cBhvr>
                                      <p:to>
                                        <p:strVal val="visible"/>
                                      </p:to>
                                    </p:set>
                                    <p:animEffect transition="in" filter="wipe(down)">
                                      <p:cBhvr>
                                        <p:cTn id="602" dur="500"/>
                                        <p:tgtEl>
                                          <p:spTgt spid="64"/>
                                        </p:tgtEl>
                                      </p:cBhvr>
                                    </p:animEffect>
                                  </p:childTnLst>
                                </p:cTn>
                              </p:par>
                            </p:childTnLst>
                          </p:cTn>
                        </p:par>
                      </p:childTnLst>
                    </p:cTn>
                  </p:par>
                  <p:par>
                    <p:cTn id="603" fill="hold">
                      <p:stCondLst>
                        <p:cond delay="indefinite"/>
                      </p:stCondLst>
                      <p:childTnLst>
                        <p:par>
                          <p:cTn id="604" fill="hold">
                            <p:stCondLst>
                              <p:cond delay="0"/>
                            </p:stCondLst>
                            <p:childTnLst>
                              <p:par>
                                <p:cTn id="605" presetID="22" presetClass="entr" presetSubtype="4" fill="hold" nodeType="clickEffect">
                                  <p:stCondLst>
                                    <p:cond delay="0"/>
                                  </p:stCondLst>
                                  <p:childTnLst>
                                    <p:set>
                                      <p:cBhvr>
                                        <p:cTn id="606" dur="1" fill="hold">
                                          <p:stCondLst>
                                            <p:cond delay="0"/>
                                          </p:stCondLst>
                                        </p:cTn>
                                        <p:tgtEl>
                                          <p:spTgt spid="64">
                                            <p:txEl>
                                              <p:pRg st="0" end="0"/>
                                            </p:txEl>
                                          </p:spTgt>
                                        </p:tgtEl>
                                        <p:attrNameLst>
                                          <p:attrName>style.visibility</p:attrName>
                                        </p:attrNameLst>
                                      </p:cBhvr>
                                      <p:to>
                                        <p:strVal val="visible"/>
                                      </p:to>
                                    </p:set>
                                    <p:animEffect transition="in" filter="wipe(down)">
                                      <p:cBhvr>
                                        <p:cTn id="607" dur="500"/>
                                        <p:tgtEl>
                                          <p:spTgt spid="64">
                                            <p:txEl>
                                              <p:pRg st="0" end="0"/>
                                            </p:txEl>
                                          </p:spTgt>
                                        </p:tgtEl>
                                      </p:cBhvr>
                                    </p:animEffect>
                                  </p:childTnLst>
                                </p:cTn>
                              </p:par>
                            </p:childTnLst>
                          </p:cTn>
                        </p:par>
                      </p:childTnLst>
                    </p:cTn>
                  </p:par>
                  <p:par>
                    <p:cTn id="608" fill="hold">
                      <p:stCondLst>
                        <p:cond delay="indefinite"/>
                      </p:stCondLst>
                      <p:childTnLst>
                        <p:par>
                          <p:cTn id="609" fill="hold">
                            <p:stCondLst>
                              <p:cond delay="0"/>
                            </p:stCondLst>
                            <p:childTnLst>
                              <p:par>
                                <p:cTn id="610" presetID="22" presetClass="entr" presetSubtype="4" fill="hold" grpId="0" nodeType="clickEffect">
                                  <p:stCondLst>
                                    <p:cond delay="0"/>
                                  </p:stCondLst>
                                  <p:childTnLst>
                                    <p:set>
                                      <p:cBhvr>
                                        <p:cTn id="611" dur="1" fill="hold">
                                          <p:stCondLst>
                                            <p:cond delay="0"/>
                                          </p:stCondLst>
                                        </p:cTn>
                                        <p:tgtEl>
                                          <p:spTgt spid="65"/>
                                        </p:tgtEl>
                                        <p:attrNameLst>
                                          <p:attrName>style.visibility</p:attrName>
                                        </p:attrNameLst>
                                      </p:cBhvr>
                                      <p:to>
                                        <p:strVal val="visible"/>
                                      </p:to>
                                    </p:set>
                                    <p:animEffect transition="in" filter="wipe(down)">
                                      <p:cBhvr>
                                        <p:cTn id="612" dur="500"/>
                                        <p:tgtEl>
                                          <p:spTgt spid="65"/>
                                        </p:tgtEl>
                                      </p:cBhvr>
                                    </p:animEffect>
                                  </p:childTnLst>
                                </p:cTn>
                              </p:par>
                            </p:childTnLst>
                          </p:cTn>
                        </p:par>
                      </p:childTnLst>
                    </p:cTn>
                  </p:par>
                  <p:par>
                    <p:cTn id="613" fill="hold">
                      <p:stCondLst>
                        <p:cond delay="indefinite"/>
                      </p:stCondLst>
                      <p:childTnLst>
                        <p:par>
                          <p:cTn id="614" fill="hold">
                            <p:stCondLst>
                              <p:cond delay="0"/>
                            </p:stCondLst>
                            <p:childTnLst>
                              <p:par>
                                <p:cTn id="615" presetID="22" presetClass="entr" presetSubtype="4" fill="hold" nodeType="clickEffect">
                                  <p:stCondLst>
                                    <p:cond delay="0"/>
                                  </p:stCondLst>
                                  <p:childTnLst>
                                    <p:set>
                                      <p:cBhvr>
                                        <p:cTn id="616" dur="1" fill="hold">
                                          <p:stCondLst>
                                            <p:cond delay="0"/>
                                          </p:stCondLst>
                                        </p:cTn>
                                        <p:tgtEl>
                                          <p:spTgt spid="65">
                                            <p:txEl>
                                              <p:pRg st="0" end="0"/>
                                            </p:txEl>
                                          </p:spTgt>
                                        </p:tgtEl>
                                        <p:attrNameLst>
                                          <p:attrName>style.visibility</p:attrName>
                                        </p:attrNameLst>
                                      </p:cBhvr>
                                      <p:to>
                                        <p:strVal val="visible"/>
                                      </p:to>
                                    </p:set>
                                    <p:animEffect transition="in" filter="wipe(down)">
                                      <p:cBhvr>
                                        <p:cTn id="617" dur="500"/>
                                        <p:tgtEl>
                                          <p:spTgt spid="65">
                                            <p:txEl>
                                              <p:pRg st="0" end="0"/>
                                            </p:txEl>
                                          </p:spTgt>
                                        </p:tgtEl>
                                      </p:cBhvr>
                                    </p:animEffect>
                                  </p:childTnLst>
                                </p:cTn>
                              </p:par>
                            </p:childTnLst>
                          </p:cTn>
                        </p:par>
                      </p:childTnLst>
                    </p:cTn>
                  </p:par>
                  <p:par>
                    <p:cTn id="618" fill="hold">
                      <p:stCondLst>
                        <p:cond delay="indefinite"/>
                      </p:stCondLst>
                      <p:childTnLst>
                        <p:par>
                          <p:cTn id="619" fill="hold">
                            <p:stCondLst>
                              <p:cond delay="0"/>
                            </p:stCondLst>
                            <p:childTnLst>
                              <p:par>
                                <p:cTn id="620" presetID="22" presetClass="entr" presetSubtype="4" fill="hold" grpId="0" nodeType="clickEffect">
                                  <p:stCondLst>
                                    <p:cond delay="0"/>
                                  </p:stCondLst>
                                  <p:childTnLst>
                                    <p:set>
                                      <p:cBhvr>
                                        <p:cTn id="621" dur="1" fill="hold">
                                          <p:stCondLst>
                                            <p:cond delay="0"/>
                                          </p:stCondLst>
                                        </p:cTn>
                                        <p:tgtEl>
                                          <p:spTgt spid="66"/>
                                        </p:tgtEl>
                                        <p:attrNameLst>
                                          <p:attrName>style.visibility</p:attrName>
                                        </p:attrNameLst>
                                      </p:cBhvr>
                                      <p:to>
                                        <p:strVal val="visible"/>
                                      </p:to>
                                    </p:set>
                                    <p:animEffect transition="in" filter="wipe(down)">
                                      <p:cBhvr>
                                        <p:cTn id="622" dur="500"/>
                                        <p:tgtEl>
                                          <p:spTgt spid="66"/>
                                        </p:tgtEl>
                                      </p:cBhvr>
                                    </p:animEffect>
                                  </p:childTnLst>
                                </p:cTn>
                              </p:par>
                            </p:childTnLst>
                          </p:cTn>
                        </p:par>
                      </p:childTnLst>
                    </p:cTn>
                  </p:par>
                  <p:par>
                    <p:cTn id="623" fill="hold">
                      <p:stCondLst>
                        <p:cond delay="indefinite"/>
                      </p:stCondLst>
                      <p:childTnLst>
                        <p:par>
                          <p:cTn id="624" fill="hold">
                            <p:stCondLst>
                              <p:cond delay="0"/>
                            </p:stCondLst>
                            <p:childTnLst>
                              <p:par>
                                <p:cTn id="625" presetID="22" presetClass="entr" presetSubtype="4" fill="hold" nodeType="clickEffect">
                                  <p:stCondLst>
                                    <p:cond delay="0"/>
                                  </p:stCondLst>
                                  <p:childTnLst>
                                    <p:set>
                                      <p:cBhvr>
                                        <p:cTn id="626" dur="1" fill="hold">
                                          <p:stCondLst>
                                            <p:cond delay="0"/>
                                          </p:stCondLst>
                                        </p:cTn>
                                        <p:tgtEl>
                                          <p:spTgt spid="66">
                                            <p:txEl>
                                              <p:pRg st="0" end="0"/>
                                            </p:txEl>
                                          </p:spTgt>
                                        </p:tgtEl>
                                        <p:attrNameLst>
                                          <p:attrName>style.visibility</p:attrName>
                                        </p:attrNameLst>
                                      </p:cBhvr>
                                      <p:to>
                                        <p:strVal val="visible"/>
                                      </p:to>
                                    </p:set>
                                    <p:animEffect transition="in" filter="wipe(down)">
                                      <p:cBhvr>
                                        <p:cTn id="627" dur="500"/>
                                        <p:tgtEl>
                                          <p:spTgt spid="66">
                                            <p:txEl>
                                              <p:pRg st="0" end="0"/>
                                            </p:txEl>
                                          </p:spTgt>
                                        </p:tgtEl>
                                      </p:cBhvr>
                                    </p:animEffect>
                                  </p:childTnLst>
                                </p:cTn>
                              </p:par>
                            </p:childTnLst>
                          </p:cTn>
                        </p:par>
                      </p:childTnLst>
                    </p:cTn>
                  </p:par>
                  <p:par>
                    <p:cTn id="628" fill="hold">
                      <p:stCondLst>
                        <p:cond delay="indefinite"/>
                      </p:stCondLst>
                      <p:childTnLst>
                        <p:par>
                          <p:cTn id="629" fill="hold">
                            <p:stCondLst>
                              <p:cond delay="0"/>
                            </p:stCondLst>
                            <p:childTnLst>
                              <p:par>
                                <p:cTn id="630" presetID="22" presetClass="entr" presetSubtype="4" fill="hold" grpId="0" nodeType="clickEffect">
                                  <p:stCondLst>
                                    <p:cond delay="0"/>
                                  </p:stCondLst>
                                  <p:childTnLst>
                                    <p:set>
                                      <p:cBhvr>
                                        <p:cTn id="631" dur="1" fill="hold">
                                          <p:stCondLst>
                                            <p:cond delay="0"/>
                                          </p:stCondLst>
                                        </p:cTn>
                                        <p:tgtEl>
                                          <p:spTgt spid="67"/>
                                        </p:tgtEl>
                                        <p:attrNameLst>
                                          <p:attrName>style.visibility</p:attrName>
                                        </p:attrNameLst>
                                      </p:cBhvr>
                                      <p:to>
                                        <p:strVal val="visible"/>
                                      </p:to>
                                    </p:set>
                                    <p:animEffect transition="in" filter="wipe(down)">
                                      <p:cBhvr>
                                        <p:cTn id="632" dur="500"/>
                                        <p:tgtEl>
                                          <p:spTgt spid="67"/>
                                        </p:tgtEl>
                                      </p:cBhvr>
                                    </p:animEffect>
                                  </p:childTnLst>
                                </p:cTn>
                              </p:par>
                            </p:childTnLst>
                          </p:cTn>
                        </p:par>
                      </p:childTnLst>
                    </p:cTn>
                  </p:par>
                  <p:par>
                    <p:cTn id="633" fill="hold">
                      <p:stCondLst>
                        <p:cond delay="indefinite"/>
                      </p:stCondLst>
                      <p:childTnLst>
                        <p:par>
                          <p:cTn id="634" fill="hold">
                            <p:stCondLst>
                              <p:cond delay="0"/>
                            </p:stCondLst>
                            <p:childTnLst>
                              <p:par>
                                <p:cTn id="635" presetID="22" presetClass="entr" presetSubtype="4" fill="hold" nodeType="clickEffect">
                                  <p:stCondLst>
                                    <p:cond delay="0"/>
                                  </p:stCondLst>
                                  <p:childTnLst>
                                    <p:set>
                                      <p:cBhvr>
                                        <p:cTn id="636" dur="1" fill="hold">
                                          <p:stCondLst>
                                            <p:cond delay="0"/>
                                          </p:stCondLst>
                                        </p:cTn>
                                        <p:tgtEl>
                                          <p:spTgt spid="67">
                                            <p:txEl>
                                              <p:pRg st="0" end="0"/>
                                            </p:txEl>
                                          </p:spTgt>
                                        </p:tgtEl>
                                        <p:attrNameLst>
                                          <p:attrName>style.visibility</p:attrName>
                                        </p:attrNameLst>
                                      </p:cBhvr>
                                      <p:to>
                                        <p:strVal val="visible"/>
                                      </p:to>
                                    </p:set>
                                    <p:animEffect transition="in" filter="wipe(down)">
                                      <p:cBhvr>
                                        <p:cTn id="637" dur="500"/>
                                        <p:tgtEl>
                                          <p:spTgt spid="67">
                                            <p:txEl>
                                              <p:pRg st="0" end="0"/>
                                            </p:txEl>
                                          </p:spTgt>
                                        </p:tgtEl>
                                      </p:cBhvr>
                                    </p:animEffect>
                                  </p:childTnLst>
                                </p:cTn>
                              </p:par>
                            </p:childTnLst>
                          </p:cTn>
                        </p:par>
                      </p:childTnLst>
                    </p:cTn>
                  </p:par>
                  <p:par>
                    <p:cTn id="638" fill="hold">
                      <p:stCondLst>
                        <p:cond delay="indefinite"/>
                      </p:stCondLst>
                      <p:childTnLst>
                        <p:par>
                          <p:cTn id="639" fill="hold">
                            <p:stCondLst>
                              <p:cond delay="0"/>
                            </p:stCondLst>
                            <p:childTnLst>
                              <p:par>
                                <p:cTn id="640" presetID="22" presetClass="entr" presetSubtype="4" fill="hold" grpId="0" nodeType="clickEffect">
                                  <p:stCondLst>
                                    <p:cond delay="0"/>
                                  </p:stCondLst>
                                  <p:childTnLst>
                                    <p:set>
                                      <p:cBhvr>
                                        <p:cTn id="641" dur="1" fill="hold">
                                          <p:stCondLst>
                                            <p:cond delay="0"/>
                                          </p:stCondLst>
                                        </p:cTn>
                                        <p:tgtEl>
                                          <p:spTgt spid="68"/>
                                        </p:tgtEl>
                                        <p:attrNameLst>
                                          <p:attrName>style.visibility</p:attrName>
                                        </p:attrNameLst>
                                      </p:cBhvr>
                                      <p:to>
                                        <p:strVal val="visible"/>
                                      </p:to>
                                    </p:set>
                                    <p:animEffect transition="in" filter="wipe(down)">
                                      <p:cBhvr>
                                        <p:cTn id="642" dur="500"/>
                                        <p:tgtEl>
                                          <p:spTgt spid="68"/>
                                        </p:tgtEl>
                                      </p:cBhvr>
                                    </p:animEffect>
                                  </p:childTnLst>
                                </p:cTn>
                              </p:par>
                            </p:childTnLst>
                          </p:cTn>
                        </p:par>
                      </p:childTnLst>
                    </p:cTn>
                  </p:par>
                  <p:par>
                    <p:cTn id="643" fill="hold">
                      <p:stCondLst>
                        <p:cond delay="indefinite"/>
                      </p:stCondLst>
                      <p:childTnLst>
                        <p:par>
                          <p:cTn id="644" fill="hold">
                            <p:stCondLst>
                              <p:cond delay="0"/>
                            </p:stCondLst>
                            <p:childTnLst>
                              <p:par>
                                <p:cTn id="645" presetID="22" presetClass="entr" presetSubtype="4" fill="hold" nodeType="clickEffect">
                                  <p:stCondLst>
                                    <p:cond delay="0"/>
                                  </p:stCondLst>
                                  <p:childTnLst>
                                    <p:set>
                                      <p:cBhvr>
                                        <p:cTn id="646" dur="1" fill="hold">
                                          <p:stCondLst>
                                            <p:cond delay="0"/>
                                          </p:stCondLst>
                                        </p:cTn>
                                        <p:tgtEl>
                                          <p:spTgt spid="68">
                                            <p:txEl>
                                              <p:pRg st="0" end="0"/>
                                            </p:txEl>
                                          </p:spTgt>
                                        </p:tgtEl>
                                        <p:attrNameLst>
                                          <p:attrName>style.visibility</p:attrName>
                                        </p:attrNameLst>
                                      </p:cBhvr>
                                      <p:to>
                                        <p:strVal val="visible"/>
                                      </p:to>
                                    </p:set>
                                    <p:animEffect transition="in" filter="wipe(down)">
                                      <p:cBhvr>
                                        <p:cTn id="647" dur="500"/>
                                        <p:tgtEl>
                                          <p:spTgt spid="68">
                                            <p:txEl>
                                              <p:pRg st="0" end="0"/>
                                            </p:txEl>
                                          </p:spTgt>
                                        </p:tgtEl>
                                      </p:cBhvr>
                                    </p:animEffect>
                                  </p:childTnLst>
                                </p:cTn>
                              </p:par>
                            </p:childTnLst>
                          </p:cTn>
                        </p:par>
                      </p:childTnLst>
                    </p:cTn>
                  </p:par>
                  <p:par>
                    <p:cTn id="648" fill="hold">
                      <p:stCondLst>
                        <p:cond delay="indefinite"/>
                      </p:stCondLst>
                      <p:childTnLst>
                        <p:par>
                          <p:cTn id="649" fill="hold">
                            <p:stCondLst>
                              <p:cond delay="0"/>
                            </p:stCondLst>
                            <p:childTnLst>
                              <p:par>
                                <p:cTn id="650" presetID="22" presetClass="entr" presetSubtype="4" fill="hold" grpId="0" nodeType="clickEffect">
                                  <p:stCondLst>
                                    <p:cond delay="0"/>
                                  </p:stCondLst>
                                  <p:childTnLst>
                                    <p:set>
                                      <p:cBhvr>
                                        <p:cTn id="651" dur="1" fill="hold">
                                          <p:stCondLst>
                                            <p:cond delay="0"/>
                                          </p:stCondLst>
                                        </p:cTn>
                                        <p:tgtEl>
                                          <p:spTgt spid="69"/>
                                        </p:tgtEl>
                                        <p:attrNameLst>
                                          <p:attrName>style.visibility</p:attrName>
                                        </p:attrNameLst>
                                      </p:cBhvr>
                                      <p:to>
                                        <p:strVal val="visible"/>
                                      </p:to>
                                    </p:set>
                                    <p:animEffect transition="in" filter="wipe(down)">
                                      <p:cBhvr>
                                        <p:cTn id="652" dur="500"/>
                                        <p:tgtEl>
                                          <p:spTgt spid="69"/>
                                        </p:tgtEl>
                                      </p:cBhvr>
                                    </p:animEffect>
                                  </p:childTnLst>
                                </p:cTn>
                              </p:par>
                            </p:childTnLst>
                          </p:cTn>
                        </p:par>
                      </p:childTnLst>
                    </p:cTn>
                  </p:par>
                  <p:par>
                    <p:cTn id="653" fill="hold">
                      <p:stCondLst>
                        <p:cond delay="indefinite"/>
                      </p:stCondLst>
                      <p:childTnLst>
                        <p:par>
                          <p:cTn id="654" fill="hold">
                            <p:stCondLst>
                              <p:cond delay="0"/>
                            </p:stCondLst>
                            <p:childTnLst>
                              <p:par>
                                <p:cTn id="655" presetID="22" presetClass="entr" presetSubtype="4" fill="hold" nodeType="clickEffect">
                                  <p:stCondLst>
                                    <p:cond delay="0"/>
                                  </p:stCondLst>
                                  <p:childTnLst>
                                    <p:set>
                                      <p:cBhvr>
                                        <p:cTn id="656" dur="1" fill="hold">
                                          <p:stCondLst>
                                            <p:cond delay="0"/>
                                          </p:stCondLst>
                                        </p:cTn>
                                        <p:tgtEl>
                                          <p:spTgt spid="69">
                                            <p:txEl>
                                              <p:pRg st="0" end="0"/>
                                            </p:txEl>
                                          </p:spTgt>
                                        </p:tgtEl>
                                        <p:attrNameLst>
                                          <p:attrName>style.visibility</p:attrName>
                                        </p:attrNameLst>
                                      </p:cBhvr>
                                      <p:to>
                                        <p:strVal val="visible"/>
                                      </p:to>
                                    </p:set>
                                    <p:animEffect transition="in" filter="wipe(down)">
                                      <p:cBhvr>
                                        <p:cTn id="657" dur="500"/>
                                        <p:tgtEl>
                                          <p:spTgt spid="69">
                                            <p:txEl>
                                              <p:pRg st="0" end="0"/>
                                            </p:txEl>
                                          </p:spTgt>
                                        </p:tgtEl>
                                      </p:cBhvr>
                                    </p:animEffect>
                                  </p:childTnLst>
                                </p:cTn>
                              </p:par>
                            </p:childTnLst>
                          </p:cTn>
                        </p:par>
                      </p:childTnLst>
                    </p:cTn>
                  </p:par>
                  <p:par>
                    <p:cTn id="658" fill="hold">
                      <p:stCondLst>
                        <p:cond delay="indefinite"/>
                      </p:stCondLst>
                      <p:childTnLst>
                        <p:par>
                          <p:cTn id="659" fill="hold">
                            <p:stCondLst>
                              <p:cond delay="0"/>
                            </p:stCondLst>
                            <p:childTnLst>
                              <p:par>
                                <p:cTn id="660" presetID="22" presetClass="entr" presetSubtype="4" fill="hold" grpId="0" nodeType="clickEffect">
                                  <p:stCondLst>
                                    <p:cond delay="0"/>
                                  </p:stCondLst>
                                  <p:childTnLst>
                                    <p:set>
                                      <p:cBhvr>
                                        <p:cTn id="661" dur="1" fill="hold">
                                          <p:stCondLst>
                                            <p:cond delay="0"/>
                                          </p:stCondLst>
                                        </p:cTn>
                                        <p:tgtEl>
                                          <p:spTgt spid="70"/>
                                        </p:tgtEl>
                                        <p:attrNameLst>
                                          <p:attrName>style.visibility</p:attrName>
                                        </p:attrNameLst>
                                      </p:cBhvr>
                                      <p:to>
                                        <p:strVal val="visible"/>
                                      </p:to>
                                    </p:set>
                                    <p:animEffect transition="in" filter="wipe(down)">
                                      <p:cBhvr>
                                        <p:cTn id="662" dur="500"/>
                                        <p:tgtEl>
                                          <p:spTgt spid="70"/>
                                        </p:tgtEl>
                                      </p:cBhvr>
                                    </p:animEffect>
                                  </p:childTnLst>
                                </p:cTn>
                              </p:par>
                            </p:childTnLst>
                          </p:cTn>
                        </p:par>
                      </p:childTnLst>
                    </p:cTn>
                  </p:par>
                  <p:par>
                    <p:cTn id="663" fill="hold">
                      <p:stCondLst>
                        <p:cond delay="indefinite"/>
                      </p:stCondLst>
                      <p:childTnLst>
                        <p:par>
                          <p:cTn id="664" fill="hold">
                            <p:stCondLst>
                              <p:cond delay="0"/>
                            </p:stCondLst>
                            <p:childTnLst>
                              <p:par>
                                <p:cTn id="665" presetID="22" presetClass="entr" presetSubtype="4" fill="hold" nodeType="clickEffect">
                                  <p:stCondLst>
                                    <p:cond delay="0"/>
                                  </p:stCondLst>
                                  <p:childTnLst>
                                    <p:set>
                                      <p:cBhvr>
                                        <p:cTn id="666" dur="1" fill="hold">
                                          <p:stCondLst>
                                            <p:cond delay="0"/>
                                          </p:stCondLst>
                                        </p:cTn>
                                        <p:tgtEl>
                                          <p:spTgt spid="70">
                                            <p:txEl>
                                              <p:pRg st="0" end="0"/>
                                            </p:txEl>
                                          </p:spTgt>
                                        </p:tgtEl>
                                        <p:attrNameLst>
                                          <p:attrName>style.visibility</p:attrName>
                                        </p:attrNameLst>
                                      </p:cBhvr>
                                      <p:to>
                                        <p:strVal val="visible"/>
                                      </p:to>
                                    </p:set>
                                    <p:animEffect transition="in" filter="wipe(down)">
                                      <p:cBhvr>
                                        <p:cTn id="667" dur="500"/>
                                        <p:tgtEl>
                                          <p:spTgt spid="70">
                                            <p:txEl>
                                              <p:pRg st="0" end="0"/>
                                            </p:txEl>
                                          </p:spTgt>
                                        </p:tgtEl>
                                      </p:cBhvr>
                                    </p:animEffect>
                                  </p:childTnLst>
                                </p:cTn>
                              </p:par>
                            </p:childTnLst>
                          </p:cTn>
                        </p:par>
                      </p:childTnLst>
                    </p:cTn>
                  </p:par>
                  <p:par>
                    <p:cTn id="668" fill="hold">
                      <p:stCondLst>
                        <p:cond delay="indefinite"/>
                      </p:stCondLst>
                      <p:childTnLst>
                        <p:par>
                          <p:cTn id="669" fill="hold">
                            <p:stCondLst>
                              <p:cond delay="0"/>
                            </p:stCondLst>
                            <p:childTnLst>
                              <p:par>
                                <p:cTn id="670" presetID="22" presetClass="entr" presetSubtype="4" fill="hold" grpId="0" nodeType="clickEffect">
                                  <p:stCondLst>
                                    <p:cond delay="0"/>
                                  </p:stCondLst>
                                  <p:childTnLst>
                                    <p:set>
                                      <p:cBhvr>
                                        <p:cTn id="671" dur="1" fill="hold">
                                          <p:stCondLst>
                                            <p:cond delay="0"/>
                                          </p:stCondLst>
                                        </p:cTn>
                                        <p:tgtEl>
                                          <p:spTgt spid="71"/>
                                        </p:tgtEl>
                                        <p:attrNameLst>
                                          <p:attrName>style.visibility</p:attrName>
                                        </p:attrNameLst>
                                      </p:cBhvr>
                                      <p:to>
                                        <p:strVal val="visible"/>
                                      </p:to>
                                    </p:set>
                                    <p:animEffect transition="in" filter="wipe(down)">
                                      <p:cBhvr>
                                        <p:cTn id="672" dur="500"/>
                                        <p:tgtEl>
                                          <p:spTgt spid="71"/>
                                        </p:tgtEl>
                                      </p:cBhvr>
                                    </p:animEffect>
                                  </p:childTnLst>
                                </p:cTn>
                              </p:par>
                            </p:childTnLst>
                          </p:cTn>
                        </p:par>
                      </p:childTnLst>
                    </p:cTn>
                  </p:par>
                  <p:par>
                    <p:cTn id="673" fill="hold">
                      <p:stCondLst>
                        <p:cond delay="indefinite"/>
                      </p:stCondLst>
                      <p:childTnLst>
                        <p:par>
                          <p:cTn id="674" fill="hold">
                            <p:stCondLst>
                              <p:cond delay="0"/>
                            </p:stCondLst>
                            <p:childTnLst>
                              <p:par>
                                <p:cTn id="675" presetID="22" presetClass="entr" presetSubtype="4" fill="hold" nodeType="clickEffect">
                                  <p:stCondLst>
                                    <p:cond delay="0"/>
                                  </p:stCondLst>
                                  <p:childTnLst>
                                    <p:set>
                                      <p:cBhvr>
                                        <p:cTn id="676" dur="1" fill="hold">
                                          <p:stCondLst>
                                            <p:cond delay="0"/>
                                          </p:stCondLst>
                                        </p:cTn>
                                        <p:tgtEl>
                                          <p:spTgt spid="71">
                                            <p:txEl>
                                              <p:pRg st="0" end="0"/>
                                            </p:txEl>
                                          </p:spTgt>
                                        </p:tgtEl>
                                        <p:attrNameLst>
                                          <p:attrName>style.visibility</p:attrName>
                                        </p:attrNameLst>
                                      </p:cBhvr>
                                      <p:to>
                                        <p:strVal val="visible"/>
                                      </p:to>
                                    </p:set>
                                    <p:animEffect transition="in" filter="wipe(down)">
                                      <p:cBhvr>
                                        <p:cTn id="677" dur="500"/>
                                        <p:tgtEl>
                                          <p:spTgt spid="71">
                                            <p:txEl>
                                              <p:pRg st="0" end="0"/>
                                            </p:txEl>
                                          </p:spTgt>
                                        </p:tgtEl>
                                      </p:cBhvr>
                                    </p:animEffect>
                                  </p:childTnLst>
                                </p:cTn>
                              </p:par>
                            </p:childTnLst>
                          </p:cTn>
                        </p:par>
                      </p:childTnLst>
                    </p:cTn>
                  </p:par>
                  <p:par>
                    <p:cTn id="678" fill="hold">
                      <p:stCondLst>
                        <p:cond delay="indefinite"/>
                      </p:stCondLst>
                      <p:childTnLst>
                        <p:par>
                          <p:cTn id="679" fill="hold">
                            <p:stCondLst>
                              <p:cond delay="0"/>
                            </p:stCondLst>
                            <p:childTnLst>
                              <p:par>
                                <p:cTn id="680" presetID="22" presetClass="entr" presetSubtype="4" fill="hold" grpId="0" nodeType="clickEffect">
                                  <p:stCondLst>
                                    <p:cond delay="0"/>
                                  </p:stCondLst>
                                  <p:childTnLst>
                                    <p:set>
                                      <p:cBhvr>
                                        <p:cTn id="681" dur="1" fill="hold">
                                          <p:stCondLst>
                                            <p:cond delay="0"/>
                                          </p:stCondLst>
                                        </p:cTn>
                                        <p:tgtEl>
                                          <p:spTgt spid="72"/>
                                        </p:tgtEl>
                                        <p:attrNameLst>
                                          <p:attrName>style.visibility</p:attrName>
                                        </p:attrNameLst>
                                      </p:cBhvr>
                                      <p:to>
                                        <p:strVal val="visible"/>
                                      </p:to>
                                    </p:set>
                                    <p:animEffect transition="in" filter="wipe(down)">
                                      <p:cBhvr>
                                        <p:cTn id="682" dur="500"/>
                                        <p:tgtEl>
                                          <p:spTgt spid="72"/>
                                        </p:tgtEl>
                                      </p:cBhvr>
                                    </p:animEffect>
                                  </p:childTnLst>
                                </p:cTn>
                              </p:par>
                            </p:childTnLst>
                          </p:cTn>
                        </p:par>
                      </p:childTnLst>
                    </p:cTn>
                  </p:par>
                  <p:par>
                    <p:cTn id="683" fill="hold">
                      <p:stCondLst>
                        <p:cond delay="indefinite"/>
                      </p:stCondLst>
                      <p:childTnLst>
                        <p:par>
                          <p:cTn id="684" fill="hold">
                            <p:stCondLst>
                              <p:cond delay="0"/>
                            </p:stCondLst>
                            <p:childTnLst>
                              <p:par>
                                <p:cTn id="685" presetID="22" presetClass="entr" presetSubtype="4" fill="hold" nodeType="clickEffect">
                                  <p:stCondLst>
                                    <p:cond delay="0"/>
                                  </p:stCondLst>
                                  <p:childTnLst>
                                    <p:set>
                                      <p:cBhvr>
                                        <p:cTn id="686" dur="1" fill="hold">
                                          <p:stCondLst>
                                            <p:cond delay="0"/>
                                          </p:stCondLst>
                                        </p:cTn>
                                        <p:tgtEl>
                                          <p:spTgt spid="72">
                                            <p:txEl>
                                              <p:pRg st="0" end="0"/>
                                            </p:txEl>
                                          </p:spTgt>
                                        </p:tgtEl>
                                        <p:attrNameLst>
                                          <p:attrName>style.visibility</p:attrName>
                                        </p:attrNameLst>
                                      </p:cBhvr>
                                      <p:to>
                                        <p:strVal val="visible"/>
                                      </p:to>
                                    </p:set>
                                    <p:animEffect transition="in" filter="wipe(down)">
                                      <p:cBhvr>
                                        <p:cTn id="687" dur="500"/>
                                        <p:tgtEl>
                                          <p:spTgt spid="72">
                                            <p:txEl>
                                              <p:pRg st="0" end="0"/>
                                            </p:txEl>
                                          </p:spTgt>
                                        </p:tgtEl>
                                      </p:cBhvr>
                                    </p:animEffect>
                                  </p:childTnLst>
                                </p:cTn>
                              </p:par>
                            </p:childTnLst>
                          </p:cTn>
                        </p:par>
                      </p:childTnLst>
                    </p:cTn>
                  </p:par>
                  <p:par>
                    <p:cTn id="688" fill="hold">
                      <p:stCondLst>
                        <p:cond delay="indefinite"/>
                      </p:stCondLst>
                      <p:childTnLst>
                        <p:par>
                          <p:cTn id="689" fill="hold">
                            <p:stCondLst>
                              <p:cond delay="0"/>
                            </p:stCondLst>
                            <p:childTnLst>
                              <p:par>
                                <p:cTn id="690" presetID="22" presetClass="entr" presetSubtype="4" fill="hold" grpId="0" nodeType="clickEffect">
                                  <p:stCondLst>
                                    <p:cond delay="0"/>
                                  </p:stCondLst>
                                  <p:childTnLst>
                                    <p:set>
                                      <p:cBhvr>
                                        <p:cTn id="691" dur="1" fill="hold">
                                          <p:stCondLst>
                                            <p:cond delay="0"/>
                                          </p:stCondLst>
                                        </p:cTn>
                                        <p:tgtEl>
                                          <p:spTgt spid="73"/>
                                        </p:tgtEl>
                                        <p:attrNameLst>
                                          <p:attrName>style.visibility</p:attrName>
                                        </p:attrNameLst>
                                      </p:cBhvr>
                                      <p:to>
                                        <p:strVal val="visible"/>
                                      </p:to>
                                    </p:set>
                                    <p:animEffect transition="in" filter="wipe(down)">
                                      <p:cBhvr>
                                        <p:cTn id="692" dur="500"/>
                                        <p:tgtEl>
                                          <p:spTgt spid="73"/>
                                        </p:tgtEl>
                                      </p:cBhvr>
                                    </p:animEffect>
                                  </p:childTnLst>
                                </p:cTn>
                              </p:par>
                            </p:childTnLst>
                          </p:cTn>
                        </p:par>
                      </p:childTnLst>
                    </p:cTn>
                  </p:par>
                  <p:par>
                    <p:cTn id="693" fill="hold">
                      <p:stCondLst>
                        <p:cond delay="indefinite"/>
                      </p:stCondLst>
                      <p:childTnLst>
                        <p:par>
                          <p:cTn id="694" fill="hold">
                            <p:stCondLst>
                              <p:cond delay="0"/>
                            </p:stCondLst>
                            <p:childTnLst>
                              <p:par>
                                <p:cTn id="695" presetID="22" presetClass="entr" presetSubtype="4" fill="hold" nodeType="clickEffect">
                                  <p:stCondLst>
                                    <p:cond delay="0"/>
                                  </p:stCondLst>
                                  <p:childTnLst>
                                    <p:set>
                                      <p:cBhvr>
                                        <p:cTn id="696" dur="1" fill="hold">
                                          <p:stCondLst>
                                            <p:cond delay="0"/>
                                          </p:stCondLst>
                                        </p:cTn>
                                        <p:tgtEl>
                                          <p:spTgt spid="73">
                                            <p:txEl>
                                              <p:pRg st="0" end="0"/>
                                            </p:txEl>
                                          </p:spTgt>
                                        </p:tgtEl>
                                        <p:attrNameLst>
                                          <p:attrName>style.visibility</p:attrName>
                                        </p:attrNameLst>
                                      </p:cBhvr>
                                      <p:to>
                                        <p:strVal val="visible"/>
                                      </p:to>
                                    </p:set>
                                    <p:animEffect transition="in" filter="wipe(down)">
                                      <p:cBhvr>
                                        <p:cTn id="697" dur="500"/>
                                        <p:tgtEl>
                                          <p:spTgt spid="73">
                                            <p:txEl>
                                              <p:pRg st="0" end="0"/>
                                            </p:txEl>
                                          </p:spTgt>
                                        </p:tgtEl>
                                      </p:cBhvr>
                                    </p:animEffect>
                                  </p:childTnLst>
                                </p:cTn>
                              </p:par>
                            </p:childTnLst>
                          </p:cTn>
                        </p:par>
                      </p:childTnLst>
                    </p:cTn>
                  </p:par>
                  <p:par>
                    <p:cTn id="698" fill="hold">
                      <p:stCondLst>
                        <p:cond delay="indefinite"/>
                      </p:stCondLst>
                      <p:childTnLst>
                        <p:par>
                          <p:cTn id="699" fill="hold">
                            <p:stCondLst>
                              <p:cond delay="0"/>
                            </p:stCondLst>
                            <p:childTnLst>
                              <p:par>
                                <p:cTn id="700" presetID="22" presetClass="entr" presetSubtype="4" fill="hold" grpId="0" nodeType="clickEffect">
                                  <p:stCondLst>
                                    <p:cond delay="0"/>
                                  </p:stCondLst>
                                  <p:childTnLst>
                                    <p:set>
                                      <p:cBhvr>
                                        <p:cTn id="701" dur="1" fill="hold">
                                          <p:stCondLst>
                                            <p:cond delay="0"/>
                                          </p:stCondLst>
                                        </p:cTn>
                                        <p:tgtEl>
                                          <p:spTgt spid="74"/>
                                        </p:tgtEl>
                                        <p:attrNameLst>
                                          <p:attrName>style.visibility</p:attrName>
                                        </p:attrNameLst>
                                      </p:cBhvr>
                                      <p:to>
                                        <p:strVal val="visible"/>
                                      </p:to>
                                    </p:set>
                                    <p:animEffect transition="in" filter="wipe(down)">
                                      <p:cBhvr>
                                        <p:cTn id="702" dur="500"/>
                                        <p:tgtEl>
                                          <p:spTgt spid="74"/>
                                        </p:tgtEl>
                                      </p:cBhvr>
                                    </p:animEffect>
                                  </p:childTnLst>
                                </p:cTn>
                              </p:par>
                            </p:childTnLst>
                          </p:cTn>
                        </p:par>
                      </p:childTnLst>
                    </p:cTn>
                  </p:par>
                  <p:par>
                    <p:cTn id="703" fill="hold">
                      <p:stCondLst>
                        <p:cond delay="indefinite"/>
                      </p:stCondLst>
                      <p:childTnLst>
                        <p:par>
                          <p:cTn id="704" fill="hold">
                            <p:stCondLst>
                              <p:cond delay="0"/>
                            </p:stCondLst>
                            <p:childTnLst>
                              <p:par>
                                <p:cTn id="705" presetID="22" presetClass="entr" presetSubtype="4" fill="hold" nodeType="clickEffect">
                                  <p:stCondLst>
                                    <p:cond delay="0"/>
                                  </p:stCondLst>
                                  <p:childTnLst>
                                    <p:set>
                                      <p:cBhvr>
                                        <p:cTn id="706" dur="1" fill="hold">
                                          <p:stCondLst>
                                            <p:cond delay="0"/>
                                          </p:stCondLst>
                                        </p:cTn>
                                        <p:tgtEl>
                                          <p:spTgt spid="74">
                                            <p:txEl>
                                              <p:pRg st="0" end="0"/>
                                            </p:txEl>
                                          </p:spTgt>
                                        </p:tgtEl>
                                        <p:attrNameLst>
                                          <p:attrName>style.visibility</p:attrName>
                                        </p:attrNameLst>
                                      </p:cBhvr>
                                      <p:to>
                                        <p:strVal val="visible"/>
                                      </p:to>
                                    </p:set>
                                    <p:animEffect transition="in" filter="wipe(down)">
                                      <p:cBhvr>
                                        <p:cTn id="707" dur="500"/>
                                        <p:tgtEl>
                                          <p:spTgt spid="74">
                                            <p:txEl>
                                              <p:pRg st="0" end="0"/>
                                            </p:txEl>
                                          </p:spTgt>
                                        </p:tgtEl>
                                      </p:cBhvr>
                                    </p:animEffect>
                                  </p:childTnLst>
                                </p:cTn>
                              </p:par>
                            </p:childTnLst>
                          </p:cTn>
                        </p:par>
                      </p:childTnLst>
                    </p:cTn>
                  </p:par>
                  <p:par>
                    <p:cTn id="708" fill="hold">
                      <p:stCondLst>
                        <p:cond delay="indefinite"/>
                      </p:stCondLst>
                      <p:childTnLst>
                        <p:par>
                          <p:cTn id="709" fill="hold">
                            <p:stCondLst>
                              <p:cond delay="0"/>
                            </p:stCondLst>
                            <p:childTnLst>
                              <p:par>
                                <p:cTn id="710" presetID="22" presetClass="entr" presetSubtype="4" fill="hold" grpId="0" nodeType="clickEffect">
                                  <p:stCondLst>
                                    <p:cond delay="0"/>
                                  </p:stCondLst>
                                  <p:childTnLst>
                                    <p:set>
                                      <p:cBhvr>
                                        <p:cTn id="711" dur="1" fill="hold">
                                          <p:stCondLst>
                                            <p:cond delay="0"/>
                                          </p:stCondLst>
                                        </p:cTn>
                                        <p:tgtEl>
                                          <p:spTgt spid="77"/>
                                        </p:tgtEl>
                                        <p:attrNameLst>
                                          <p:attrName>style.visibility</p:attrName>
                                        </p:attrNameLst>
                                      </p:cBhvr>
                                      <p:to>
                                        <p:strVal val="visible"/>
                                      </p:to>
                                    </p:set>
                                    <p:animEffect transition="in" filter="wipe(down)">
                                      <p:cBhvr>
                                        <p:cTn id="712" dur="500"/>
                                        <p:tgtEl>
                                          <p:spTgt spid="77"/>
                                        </p:tgtEl>
                                      </p:cBhvr>
                                    </p:animEffect>
                                  </p:childTnLst>
                                </p:cTn>
                              </p:par>
                            </p:childTnLst>
                          </p:cTn>
                        </p:par>
                      </p:childTnLst>
                    </p:cTn>
                  </p:par>
                  <p:par>
                    <p:cTn id="713" fill="hold">
                      <p:stCondLst>
                        <p:cond delay="indefinite"/>
                      </p:stCondLst>
                      <p:childTnLst>
                        <p:par>
                          <p:cTn id="714" fill="hold">
                            <p:stCondLst>
                              <p:cond delay="0"/>
                            </p:stCondLst>
                            <p:childTnLst>
                              <p:par>
                                <p:cTn id="715" presetID="22" presetClass="entr" presetSubtype="4" fill="hold" nodeType="clickEffect">
                                  <p:stCondLst>
                                    <p:cond delay="0"/>
                                  </p:stCondLst>
                                  <p:childTnLst>
                                    <p:set>
                                      <p:cBhvr>
                                        <p:cTn id="716" dur="1" fill="hold">
                                          <p:stCondLst>
                                            <p:cond delay="0"/>
                                          </p:stCondLst>
                                        </p:cTn>
                                        <p:tgtEl>
                                          <p:spTgt spid="77">
                                            <p:txEl>
                                              <p:pRg st="0" end="0"/>
                                            </p:txEl>
                                          </p:spTgt>
                                        </p:tgtEl>
                                        <p:attrNameLst>
                                          <p:attrName>style.visibility</p:attrName>
                                        </p:attrNameLst>
                                      </p:cBhvr>
                                      <p:to>
                                        <p:strVal val="visible"/>
                                      </p:to>
                                    </p:set>
                                    <p:animEffect transition="in" filter="wipe(down)">
                                      <p:cBhvr>
                                        <p:cTn id="717" dur="500"/>
                                        <p:tgtEl>
                                          <p:spTgt spid="77">
                                            <p:txEl>
                                              <p:pRg st="0" end="0"/>
                                            </p:txEl>
                                          </p:spTgt>
                                        </p:tgtEl>
                                      </p:cBhvr>
                                    </p:animEffect>
                                  </p:childTnLst>
                                </p:cTn>
                              </p:par>
                            </p:childTnLst>
                          </p:cTn>
                        </p:par>
                      </p:childTnLst>
                    </p:cTn>
                  </p:par>
                  <p:par>
                    <p:cTn id="718" fill="hold">
                      <p:stCondLst>
                        <p:cond delay="indefinite"/>
                      </p:stCondLst>
                      <p:childTnLst>
                        <p:par>
                          <p:cTn id="719" fill="hold">
                            <p:stCondLst>
                              <p:cond delay="0"/>
                            </p:stCondLst>
                            <p:childTnLst>
                              <p:par>
                                <p:cTn id="720" presetID="22" presetClass="entr" presetSubtype="4" fill="hold" grpId="0" nodeType="clickEffect">
                                  <p:stCondLst>
                                    <p:cond delay="0"/>
                                  </p:stCondLst>
                                  <p:childTnLst>
                                    <p:set>
                                      <p:cBhvr>
                                        <p:cTn id="721" dur="1" fill="hold">
                                          <p:stCondLst>
                                            <p:cond delay="0"/>
                                          </p:stCondLst>
                                        </p:cTn>
                                        <p:tgtEl>
                                          <p:spTgt spid="78"/>
                                        </p:tgtEl>
                                        <p:attrNameLst>
                                          <p:attrName>style.visibility</p:attrName>
                                        </p:attrNameLst>
                                      </p:cBhvr>
                                      <p:to>
                                        <p:strVal val="visible"/>
                                      </p:to>
                                    </p:set>
                                    <p:animEffect transition="in" filter="wipe(down)">
                                      <p:cBhvr>
                                        <p:cTn id="722" dur="500"/>
                                        <p:tgtEl>
                                          <p:spTgt spid="78"/>
                                        </p:tgtEl>
                                      </p:cBhvr>
                                    </p:animEffect>
                                  </p:childTnLst>
                                </p:cTn>
                              </p:par>
                            </p:childTnLst>
                          </p:cTn>
                        </p:par>
                      </p:childTnLst>
                    </p:cTn>
                  </p:par>
                  <p:par>
                    <p:cTn id="723" fill="hold">
                      <p:stCondLst>
                        <p:cond delay="indefinite"/>
                      </p:stCondLst>
                      <p:childTnLst>
                        <p:par>
                          <p:cTn id="724" fill="hold">
                            <p:stCondLst>
                              <p:cond delay="0"/>
                            </p:stCondLst>
                            <p:childTnLst>
                              <p:par>
                                <p:cTn id="725" presetID="22" presetClass="entr" presetSubtype="4" fill="hold" nodeType="clickEffect">
                                  <p:stCondLst>
                                    <p:cond delay="0"/>
                                  </p:stCondLst>
                                  <p:childTnLst>
                                    <p:set>
                                      <p:cBhvr>
                                        <p:cTn id="726" dur="1" fill="hold">
                                          <p:stCondLst>
                                            <p:cond delay="0"/>
                                          </p:stCondLst>
                                        </p:cTn>
                                        <p:tgtEl>
                                          <p:spTgt spid="78">
                                            <p:txEl>
                                              <p:pRg st="0" end="0"/>
                                            </p:txEl>
                                          </p:spTgt>
                                        </p:tgtEl>
                                        <p:attrNameLst>
                                          <p:attrName>style.visibility</p:attrName>
                                        </p:attrNameLst>
                                      </p:cBhvr>
                                      <p:to>
                                        <p:strVal val="visible"/>
                                      </p:to>
                                    </p:set>
                                    <p:animEffect transition="in" filter="wipe(down)">
                                      <p:cBhvr>
                                        <p:cTn id="727" dur="500"/>
                                        <p:tgtEl>
                                          <p:spTgt spid="78">
                                            <p:txEl>
                                              <p:pRg st="0" end="0"/>
                                            </p:txEl>
                                          </p:spTgt>
                                        </p:tgtEl>
                                      </p:cBhvr>
                                    </p:animEffect>
                                  </p:childTnLst>
                                </p:cTn>
                              </p:par>
                            </p:childTnLst>
                          </p:cTn>
                        </p:par>
                      </p:childTnLst>
                    </p:cTn>
                  </p:par>
                  <p:par>
                    <p:cTn id="728" fill="hold">
                      <p:stCondLst>
                        <p:cond delay="indefinite"/>
                      </p:stCondLst>
                      <p:childTnLst>
                        <p:par>
                          <p:cTn id="729" fill="hold">
                            <p:stCondLst>
                              <p:cond delay="0"/>
                            </p:stCondLst>
                            <p:childTnLst>
                              <p:par>
                                <p:cTn id="730" presetID="22" presetClass="entr" presetSubtype="4" fill="hold" grpId="0" nodeType="clickEffect">
                                  <p:stCondLst>
                                    <p:cond delay="0"/>
                                  </p:stCondLst>
                                  <p:childTnLst>
                                    <p:set>
                                      <p:cBhvr>
                                        <p:cTn id="731" dur="1" fill="hold">
                                          <p:stCondLst>
                                            <p:cond delay="0"/>
                                          </p:stCondLst>
                                        </p:cTn>
                                        <p:tgtEl>
                                          <p:spTgt spid="79"/>
                                        </p:tgtEl>
                                        <p:attrNameLst>
                                          <p:attrName>style.visibility</p:attrName>
                                        </p:attrNameLst>
                                      </p:cBhvr>
                                      <p:to>
                                        <p:strVal val="visible"/>
                                      </p:to>
                                    </p:set>
                                    <p:animEffect transition="in" filter="wipe(down)">
                                      <p:cBhvr>
                                        <p:cTn id="732" dur="500"/>
                                        <p:tgtEl>
                                          <p:spTgt spid="79"/>
                                        </p:tgtEl>
                                      </p:cBhvr>
                                    </p:animEffect>
                                  </p:childTnLst>
                                </p:cTn>
                              </p:par>
                            </p:childTnLst>
                          </p:cTn>
                        </p:par>
                      </p:childTnLst>
                    </p:cTn>
                  </p:par>
                  <p:par>
                    <p:cTn id="733" fill="hold">
                      <p:stCondLst>
                        <p:cond delay="indefinite"/>
                      </p:stCondLst>
                      <p:childTnLst>
                        <p:par>
                          <p:cTn id="734" fill="hold">
                            <p:stCondLst>
                              <p:cond delay="0"/>
                            </p:stCondLst>
                            <p:childTnLst>
                              <p:par>
                                <p:cTn id="735" presetID="22" presetClass="entr" presetSubtype="4" fill="hold" nodeType="clickEffect">
                                  <p:stCondLst>
                                    <p:cond delay="0"/>
                                  </p:stCondLst>
                                  <p:childTnLst>
                                    <p:set>
                                      <p:cBhvr>
                                        <p:cTn id="736" dur="1" fill="hold">
                                          <p:stCondLst>
                                            <p:cond delay="0"/>
                                          </p:stCondLst>
                                        </p:cTn>
                                        <p:tgtEl>
                                          <p:spTgt spid="79">
                                            <p:txEl>
                                              <p:pRg st="0" end="0"/>
                                            </p:txEl>
                                          </p:spTgt>
                                        </p:tgtEl>
                                        <p:attrNameLst>
                                          <p:attrName>style.visibility</p:attrName>
                                        </p:attrNameLst>
                                      </p:cBhvr>
                                      <p:to>
                                        <p:strVal val="visible"/>
                                      </p:to>
                                    </p:set>
                                    <p:animEffect transition="in" filter="wipe(down)">
                                      <p:cBhvr>
                                        <p:cTn id="737" dur="500"/>
                                        <p:tgtEl>
                                          <p:spTgt spid="79">
                                            <p:txEl>
                                              <p:pRg st="0" end="0"/>
                                            </p:txEl>
                                          </p:spTgt>
                                        </p:tgtEl>
                                      </p:cBhvr>
                                    </p:animEffect>
                                  </p:childTnLst>
                                </p:cTn>
                              </p:par>
                            </p:childTnLst>
                          </p:cTn>
                        </p:par>
                      </p:childTnLst>
                    </p:cTn>
                  </p:par>
                  <p:par>
                    <p:cTn id="738" fill="hold">
                      <p:stCondLst>
                        <p:cond delay="indefinite"/>
                      </p:stCondLst>
                      <p:childTnLst>
                        <p:par>
                          <p:cTn id="739" fill="hold">
                            <p:stCondLst>
                              <p:cond delay="0"/>
                            </p:stCondLst>
                            <p:childTnLst>
                              <p:par>
                                <p:cTn id="740" presetID="22" presetClass="entr" presetSubtype="4" fill="hold" grpId="0" nodeType="clickEffect">
                                  <p:stCondLst>
                                    <p:cond delay="0"/>
                                  </p:stCondLst>
                                  <p:childTnLst>
                                    <p:set>
                                      <p:cBhvr>
                                        <p:cTn id="741" dur="1" fill="hold">
                                          <p:stCondLst>
                                            <p:cond delay="0"/>
                                          </p:stCondLst>
                                        </p:cTn>
                                        <p:tgtEl>
                                          <p:spTgt spid="80"/>
                                        </p:tgtEl>
                                        <p:attrNameLst>
                                          <p:attrName>style.visibility</p:attrName>
                                        </p:attrNameLst>
                                      </p:cBhvr>
                                      <p:to>
                                        <p:strVal val="visible"/>
                                      </p:to>
                                    </p:set>
                                    <p:animEffect transition="in" filter="wipe(down)">
                                      <p:cBhvr>
                                        <p:cTn id="742" dur="500"/>
                                        <p:tgtEl>
                                          <p:spTgt spid="80"/>
                                        </p:tgtEl>
                                      </p:cBhvr>
                                    </p:animEffect>
                                  </p:childTnLst>
                                </p:cTn>
                              </p:par>
                            </p:childTnLst>
                          </p:cTn>
                        </p:par>
                      </p:childTnLst>
                    </p:cTn>
                  </p:par>
                  <p:par>
                    <p:cTn id="743" fill="hold">
                      <p:stCondLst>
                        <p:cond delay="indefinite"/>
                      </p:stCondLst>
                      <p:childTnLst>
                        <p:par>
                          <p:cTn id="744" fill="hold">
                            <p:stCondLst>
                              <p:cond delay="0"/>
                            </p:stCondLst>
                            <p:childTnLst>
                              <p:par>
                                <p:cTn id="745" presetID="22" presetClass="entr" presetSubtype="4" fill="hold" nodeType="clickEffect">
                                  <p:stCondLst>
                                    <p:cond delay="0"/>
                                  </p:stCondLst>
                                  <p:childTnLst>
                                    <p:set>
                                      <p:cBhvr>
                                        <p:cTn id="746" dur="1" fill="hold">
                                          <p:stCondLst>
                                            <p:cond delay="0"/>
                                          </p:stCondLst>
                                        </p:cTn>
                                        <p:tgtEl>
                                          <p:spTgt spid="80">
                                            <p:txEl>
                                              <p:pRg st="0" end="0"/>
                                            </p:txEl>
                                          </p:spTgt>
                                        </p:tgtEl>
                                        <p:attrNameLst>
                                          <p:attrName>style.visibility</p:attrName>
                                        </p:attrNameLst>
                                      </p:cBhvr>
                                      <p:to>
                                        <p:strVal val="visible"/>
                                      </p:to>
                                    </p:set>
                                    <p:animEffect transition="in" filter="wipe(down)">
                                      <p:cBhvr>
                                        <p:cTn id="747" dur="500"/>
                                        <p:tgtEl>
                                          <p:spTgt spid="80">
                                            <p:txEl>
                                              <p:pRg st="0" end="0"/>
                                            </p:txEl>
                                          </p:spTgt>
                                        </p:tgtEl>
                                      </p:cBhvr>
                                    </p:animEffect>
                                  </p:childTnLst>
                                </p:cTn>
                              </p:par>
                            </p:childTnLst>
                          </p:cTn>
                        </p:par>
                      </p:childTnLst>
                    </p:cTn>
                  </p:par>
                  <p:par>
                    <p:cTn id="748" fill="hold">
                      <p:stCondLst>
                        <p:cond delay="indefinite"/>
                      </p:stCondLst>
                      <p:childTnLst>
                        <p:par>
                          <p:cTn id="749" fill="hold">
                            <p:stCondLst>
                              <p:cond delay="0"/>
                            </p:stCondLst>
                            <p:childTnLst>
                              <p:par>
                                <p:cTn id="750" presetID="22" presetClass="entr" presetSubtype="4" fill="hold" grpId="0" nodeType="clickEffect">
                                  <p:stCondLst>
                                    <p:cond delay="0"/>
                                  </p:stCondLst>
                                  <p:childTnLst>
                                    <p:set>
                                      <p:cBhvr>
                                        <p:cTn id="751" dur="1" fill="hold">
                                          <p:stCondLst>
                                            <p:cond delay="0"/>
                                          </p:stCondLst>
                                        </p:cTn>
                                        <p:tgtEl>
                                          <p:spTgt spid="81"/>
                                        </p:tgtEl>
                                        <p:attrNameLst>
                                          <p:attrName>style.visibility</p:attrName>
                                        </p:attrNameLst>
                                      </p:cBhvr>
                                      <p:to>
                                        <p:strVal val="visible"/>
                                      </p:to>
                                    </p:set>
                                    <p:animEffect transition="in" filter="wipe(down)">
                                      <p:cBhvr>
                                        <p:cTn id="752" dur="500"/>
                                        <p:tgtEl>
                                          <p:spTgt spid="81"/>
                                        </p:tgtEl>
                                      </p:cBhvr>
                                    </p:animEffect>
                                  </p:childTnLst>
                                </p:cTn>
                              </p:par>
                            </p:childTnLst>
                          </p:cTn>
                        </p:par>
                      </p:childTnLst>
                    </p:cTn>
                  </p:par>
                  <p:par>
                    <p:cTn id="753" fill="hold">
                      <p:stCondLst>
                        <p:cond delay="indefinite"/>
                      </p:stCondLst>
                      <p:childTnLst>
                        <p:par>
                          <p:cTn id="754" fill="hold">
                            <p:stCondLst>
                              <p:cond delay="0"/>
                            </p:stCondLst>
                            <p:childTnLst>
                              <p:par>
                                <p:cTn id="755" presetID="22" presetClass="entr" presetSubtype="4" fill="hold" nodeType="clickEffect">
                                  <p:stCondLst>
                                    <p:cond delay="0"/>
                                  </p:stCondLst>
                                  <p:childTnLst>
                                    <p:set>
                                      <p:cBhvr>
                                        <p:cTn id="756" dur="1" fill="hold">
                                          <p:stCondLst>
                                            <p:cond delay="0"/>
                                          </p:stCondLst>
                                        </p:cTn>
                                        <p:tgtEl>
                                          <p:spTgt spid="81">
                                            <p:txEl>
                                              <p:pRg st="0" end="0"/>
                                            </p:txEl>
                                          </p:spTgt>
                                        </p:tgtEl>
                                        <p:attrNameLst>
                                          <p:attrName>style.visibility</p:attrName>
                                        </p:attrNameLst>
                                      </p:cBhvr>
                                      <p:to>
                                        <p:strVal val="visible"/>
                                      </p:to>
                                    </p:set>
                                    <p:animEffect transition="in" filter="wipe(down)">
                                      <p:cBhvr>
                                        <p:cTn id="757" dur="500"/>
                                        <p:tgtEl>
                                          <p:spTgt spid="81">
                                            <p:txEl>
                                              <p:pRg st="0" end="0"/>
                                            </p:txEl>
                                          </p:spTgt>
                                        </p:tgtEl>
                                      </p:cBhvr>
                                    </p:animEffect>
                                  </p:childTnLst>
                                </p:cTn>
                              </p:par>
                            </p:childTnLst>
                          </p:cTn>
                        </p:par>
                      </p:childTnLst>
                    </p:cTn>
                  </p:par>
                  <p:par>
                    <p:cTn id="758" fill="hold">
                      <p:stCondLst>
                        <p:cond delay="indefinite"/>
                      </p:stCondLst>
                      <p:childTnLst>
                        <p:par>
                          <p:cTn id="759" fill="hold">
                            <p:stCondLst>
                              <p:cond delay="0"/>
                            </p:stCondLst>
                            <p:childTnLst>
                              <p:par>
                                <p:cTn id="760" presetID="22" presetClass="entr" presetSubtype="4" fill="hold" grpId="0" nodeType="clickEffect">
                                  <p:stCondLst>
                                    <p:cond delay="0"/>
                                  </p:stCondLst>
                                  <p:childTnLst>
                                    <p:set>
                                      <p:cBhvr>
                                        <p:cTn id="761" dur="1" fill="hold">
                                          <p:stCondLst>
                                            <p:cond delay="0"/>
                                          </p:stCondLst>
                                        </p:cTn>
                                        <p:tgtEl>
                                          <p:spTgt spid="82"/>
                                        </p:tgtEl>
                                        <p:attrNameLst>
                                          <p:attrName>style.visibility</p:attrName>
                                        </p:attrNameLst>
                                      </p:cBhvr>
                                      <p:to>
                                        <p:strVal val="visible"/>
                                      </p:to>
                                    </p:set>
                                    <p:animEffect transition="in" filter="wipe(down)">
                                      <p:cBhvr>
                                        <p:cTn id="762" dur="500"/>
                                        <p:tgtEl>
                                          <p:spTgt spid="82"/>
                                        </p:tgtEl>
                                      </p:cBhvr>
                                    </p:animEffect>
                                  </p:childTnLst>
                                </p:cTn>
                              </p:par>
                            </p:childTnLst>
                          </p:cTn>
                        </p:par>
                      </p:childTnLst>
                    </p:cTn>
                  </p:par>
                  <p:par>
                    <p:cTn id="763" fill="hold">
                      <p:stCondLst>
                        <p:cond delay="indefinite"/>
                      </p:stCondLst>
                      <p:childTnLst>
                        <p:par>
                          <p:cTn id="764" fill="hold">
                            <p:stCondLst>
                              <p:cond delay="0"/>
                            </p:stCondLst>
                            <p:childTnLst>
                              <p:par>
                                <p:cTn id="765" presetID="22" presetClass="entr" presetSubtype="4" fill="hold" nodeType="clickEffect">
                                  <p:stCondLst>
                                    <p:cond delay="0"/>
                                  </p:stCondLst>
                                  <p:childTnLst>
                                    <p:set>
                                      <p:cBhvr>
                                        <p:cTn id="766" dur="1" fill="hold">
                                          <p:stCondLst>
                                            <p:cond delay="0"/>
                                          </p:stCondLst>
                                        </p:cTn>
                                        <p:tgtEl>
                                          <p:spTgt spid="82">
                                            <p:txEl>
                                              <p:pRg st="0" end="0"/>
                                            </p:txEl>
                                          </p:spTgt>
                                        </p:tgtEl>
                                        <p:attrNameLst>
                                          <p:attrName>style.visibility</p:attrName>
                                        </p:attrNameLst>
                                      </p:cBhvr>
                                      <p:to>
                                        <p:strVal val="visible"/>
                                      </p:to>
                                    </p:set>
                                    <p:animEffect transition="in" filter="wipe(down)">
                                      <p:cBhvr>
                                        <p:cTn id="767" dur="500"/>
                                        <p:tgtEl>
                                          <p:spTgt spid="82">
                                            <p:txEl>
                                              <p:pRg st="0" end="0"/>
                                            </p:txEl>
                                          </p:spTgt>
                                        </p:tgtEl>
                                      </p:cBhvr>
                                    </p:animEffect>
                                  </p:childTnLst>
                                </p:cTn>
                              </p:par>
                            </p:childTnLst>
                          </p:cTn>
                        </p:par>
                      </p:childTnLst>
                    </p:cTn>
                  </p:par>
                  <p:par>
                    <p:cTn id="768" fill="hold">
                      <p:stCondLst>
                        <p:cond delay="indefinite"/>
                      </p:stCondLst>
                      <p:childTnLst>
                        <p:par>
                          <p:cTn id="769" fill="hold">
                            <p:stCondLst>
                              <p:cond delay="0"/>
                            </p:stCondLst>
                            <p:childTnLst>
                              <p:par>
                                <p:cTn id="770" presetID="22" presetClass="entr" presetSubtype="4" fill="hold" grpId="0" nodeType="clickEffect">
                                  <p:stCondLst>
                                    <p:cond delay="0"/>
                                  </p:stCondLst>
                                  <p:childTnLst>
                                    <p:set>
                                      <p:cBhvr>
                                        <p:cTn id="771" dur="1" fill="hold">
                                          <p:stCondLst>
                                            <p:cond delay="0"/>
                                          </p:stCondLst>
                                        </p:cTn>
                                        <p:tgtEl>
                                          <p:spTgt spid="83"/>
                                        </p:tgtEl>
                                        <p:attrNameLst>
                                          <p:attrName>style.visibility</p:attrName>
                                        </p:attrNameLst>
                                      </p:cBhvr>
                                      <p:to>
                                        <p:strVal val="visible"/>
                                      </p:to>
                                    </p:set>
                                    <p:animEffect transition="in" filter="wipe(down)">
                                      <p:cBhvr>
                                        <p:cTn id="772" dur="500"/>
                                        <p:tgtEl>
                                          <p:spTgt spid="83"/>
                                        </p:tgtEl>
                                      </p:cBhvr>
                                    </p:animEffect>
                                  </p:childTnLst>
                                </p:cTn>
                              </p:par>
                            </p:childTnLst>
                          </p:cTn>
                        </p:par>
                      </p:childTnLst>
                    </p:cTn>
                  </p:par>
                  <p:par>
                    <p:cTn id="773" fill="hold">
                      <p:stCondLst>
                        <p:cond delay="indefinite"/>
                      </p:stCondLst>
                      <p:childTnLst>
                        <p:par>
                          <p:cTn id="774" fill="hold">
                            <p:stCondLst>
                              <p:cond delay="0"/>
                            </p:stCondLst>
                            <p:childTnLst>
                              <p:par>
                                <p:cTn id="775" presetID="22" presetClass="entr" presetSubtype="4" fill="hold" nodeType="clickEffect">
                                  <p:stCondLst>
                                    <p:cond delay="0"/>
                                  </p:stCondLst>
                                  <p:childTnLst>
                                    <p:set>
                                      <p:cBhvr>
                                        <p:cTn id="776" dur="1" fill="hold">
                                          <p:stCondLst>
                                            <p:cond delay="0"/>
                                          </p:stCondLst>
                                        </p:cTn>
                                        <p:tgtEl>
                                          <p:spTgt spid="83">
                                            <p:txEl>
                                              <p:pRg st="0" end="0"/>
                                            </p:txEl>
                                          </p:spTgt>
                                        </p:tgtEl>
                                        <p:attrNameLst>
                                          <p:attrName>style.visibility</p:attrName>
                                        </p:attrNameLst>
                                      </p:cBhvr>
                                      <p:to>
                                        <p:strVal val="visible"/>
                                      </p:to>
                                    </p:set>
                                    <p:animEffect transition="in" filter="wipe(down)">
                                      <p:cBhvr>
                                        <p:cTn id="777" dur="500"/>
                                        <p:tgtEl>
                                          <p:spTgt spid="83">
                                            <p:txEl>
                                              <p:pRg st="0" end="0"/>
                                            </p:txEl>
                                          </p:spTgt>
                                        </p:tgtEl>
                                      </p:cBhvr>
                                    </p:animEffect>
                                  </p:childTnLst>
                                </p:cTn>
                              </p:par>
                            </p:childTnLst>
                          </p:cTn>
                        </p:par>
                      </p:childTnLst>
                    </p:cTn>
                  </p:par>
                  <p:par>
                    <p:cTn id="778" fill="hold">
                      <p:stCondLst>
                        <p:cond delay="indefinite"/>
                      </p:stCondLst>
                      <p:childTnLst>
                        <p:par>
                          <p:cTn id="779" fill="hold">
                            <p:stCondLst>
                              <p:cond delay="0"/>
                            </p:stCondLst>
                            <p:childTnLst>
                              <p:par>
                                <p:cTn id="780" presetID="22" presetClass="entr" presetSubtype="4" fill="hold" grpId="0" nodeType="clickEffect">
                                  <p:stCondLst>
                                    <p:cond delay="0"/>
                                  </p:stCondLst>
                                  <p:childTnLst>
                                    <p:set>
                                      <p:cBhvr>
                                        <p:cTn id="781" dur="1" fill="hold">
                                          <p:stCondLst>
                                            <p:cond delay="0"/>
                                          </p:stCondLst>
                                        </p:cTn>
                                        <p:tgtEl>
                                          <p:spTgt spid="84"/>
                                        </p:tgtEl>
                                        <p:attrNameLst>
                                          <p:attrName>style.visibility</p:attrName>
                                        </p:attrNameLst>
                                      </p:cBhvr>
                                      <p:to>
                                        <p:strVal val="visible"/>
                                      </p:to>
                                    </p:set>
                                    <p:animEffect transition="in" filter="wipe(down)">
                                      <p:cBhvr>
                                        <p:cTn id="782" dur="500"/>
                                        <p:tgtEl>
                                          <p:spTgt spid="84"/>
                                        </p:tgtEl>
                                      </p:cBhvr>
                                    </p:animEffect>
                                  </p:childTnLst>
                                </p:cTn>
                              </p:par>
                            </p:childTnLst>
                          </p:cTn>
                        </p:par>
                      </p:childTnLst>
                    </p:cTn>
                  </p:par>
                  <p:par>
                    <p:cTn id="783" fill="hold">
                      <p:stCondLst>
                        <p:cond delay="indefinite"/>
                      </p:stCondLst>
                      <p:childTnLst>
                        <p:par>
                          <p:cTn id="784" fill="hold">
                            <p:stCondLst>
                              <p:cond delay="0"/>
                            </p:stCondLst>
                            <p:childTnLst>
                              <p:par>
                                <p:cTn id="785" presetID="22" presetClass="entr" presetSubtype="4" fill="hold" nodeType="clickEffect">
                                  <p:stCondLst>
                                    <p:cond delay="0"/>
                                  </p:stCondLst>
                                  <p:childTnLst>
                                    <p:set>
                                      <p:cBhvr>
                                        <p:cTn id="786" dur="1" fill="hold">
                                          <p:stCondLst>
                                            <p:cond delay="0"/>
                                          </p:stCondLst>
                                        </p:cTn>
                                        <p:tgtEl>
                                          <p:spTgt spid="84">
                                            <p:txEl>
                                              <p:pRg st="0" end="0"/>
                                            </p:txEl>
                                          </p:spTgt>
                                        </p:tgtEl>
                                        <p:attrNameLst>
                                          <p:attrName>style.visibility</p:attrName>
                                        </p:attrNameLst>
                                      </p:cBhvr>
                                      <p:to>
                                        <p:strVal val="visible"/>
                                      </p:to>
                                    </p:set>
                                    <p:animEffect transition="in" filter="wipe(down)">
                                      <p:cBhvr>
                                        <p:cTn id="787" dur="500"/>
                                        <p:tgtEl>
                                          <p:spTgt spid="84">
                                            <p:txEl>
                                              <p:pRg st="0" end="0"/>
                                            </p:txEl>
                                          </p:spTgt>
                                        </p:tgtEl>
                                      </p:cBhvr>
                                    </p:animEffect>
                                  </p:childTnLst>
                                </p:cTn>
                              </p:par>
                            </p:childTnLst>
                          </p:cTn>
                        </p:par>
                      </p:childTnLst>
                    </p:cTn>
                  </p:par>
                  <p:par>
                    <p:cTn id="788" fill="hold">
                      <p:stCondLst>
                        <p:cond delay="indefinite"/>
                      </p:stCondLst>
                      <p:childTnLst>
                        <p:par>
                          <p:cTn id="789" fill="hold">
                            <p:stCondLst>
                              <p:cond delay="0"/>
                            </p:stCondLst>
                            <p:childTnLst>
                              <p:par>
                                <p:cTn id="790" presetID="22" presetClass="entr" presetSubtype="4" fill="hold" grpId="0" nodeType="clickEffect">
                                  <p:stCondLst>
                                    <p:cond delay="0"/>
                                  </p:stCondLst>
                                  <p:childTnLst>
                                    <p:set>
                                      <p:cBhvr>
                                        <p:cTn id="791" dur="1" fill="hold">
                                          <p:stCondLst>
                                            <p:cond delay="0"/>
                                          </p:stCondLst>
                                        </p:cTn>
                                        <p:tgtEl>
                                          <p:spTgt spid="85"/>
                                        </p:tgtEl>
                                        <p:attrNameLst>
                                          <p:attrName>style.visibility</p:attrName>
                                        </p:attrNameLst>
                                      </p:cBhvr>
                                      <p:to>
                                        <p:strVal val="visible"/>
                                      </p:to>
                                    </p:set>
                                    <p:animEffect transition="in" filter="wipe(down)">
                                      <p:cBhvr>
                                        <p:cTn id="792" dur="500"/>
                                        <p:tgtEl>
                                          <p:spTgt spid="85"/>
                                        </p:tgtEl>
                                      </p:cBhvr>
                                    </p:animEffect>
                                  </p:childTnLst>
                                </p:cTn>
                              </p:par>
                            </p:childTnLst>
                          </p:cTn>
                        </p:par>
                      </p:childTnLst>
                    </p:cTn>
                  </p:par>
                  <p:par>
                    <p:cTn id="793" fill="hold">
                      <p:stCondLst>
                        <p:cond delay="indefinite"/>
                      </p:stCondLst>
                      <p:childTnLst>
                        <p:par>
                          <p:cTn id="794" fill="hold">
                            <p:stCondLst>
                              <p:cond delay="0"/>
                            </p:stCondLst>
                            <p:childTnLst>
                              <p:par>
                                <p:cTn id="795" presetID="22" presetClass="entr" presetSubtype="4" fill="hold" nodeType="clickEffect">
                                  <p:stCondLst>
                                    <p:cond delay="0"/>
                                  </p:stCondLst>
                                  <p:childTnLst>
                                    <p:set>
                                      <p:cBhvr>
                                        <p:cTn id="796" dur="1" fill="hold">
                                          <p:stCondLst>
                                            <p:cond delay="0"/>
                                          </p:stCondLst>
                                        </p:cTn>
                                        <p:tgtEl>
                                          <p:spTgt spid="85">
                                            <p:txEl>
                                              <p:pRg st="0" end="0"/>
                                            </p:txEl>
                                          </p:spTgt>
                                        </p:tgtEl>
                                        <p:attrNameLst>
                                          <p:attrName>style.visibility</p:attrName>
                                        </p:attrNameLst>
                                      </p:cBhvr>
                                      <p:to>
                                        <p:strVal val="visible"/>
                                      </p:to>
                                    </p:set>
                                    <p:animEffect transition="in" filter="wipe(down)">
                                      <p:cBhvr>
                                        <p:cTn id="797" dur="500"/>
                                        <p:tgtEl>
                                          <p:spTgt spid="85">
                                            <p:txEl>
                                              <p:pRg st="0" end="0"/>
                                            </p:txEl>
                                          </p:spTgt>
                                        </p:tgtEl>
                                      </p:cBhvr>
                                    </p:animEffect>
                                  </p:childTnLst>
                                </p:cTn>
                              </p:par>
                            </p:childTnLst>
                          </p:cTn>
                        </p:par>
                      </p:childTnLst>
                    </p:cTn>
                  </p:par>
                  <p:par>
                    <p:cTn id="798" fill="hold">
                      <p:stCondLst>
                        <p:cond delay="indefinite"/>
                      </p:stCondLst>
                      <p:childTnLst>
                        <p:par>
                          <p:cTn id="799" fill="hold">
                            <p:stCondLst>
                              <p:cond delay="0"/>
                            </p:stCondLst>
                            <p:childTnLst>
                              <p:par>
                                <p:cTn id="800" presetID="22" presetClass="entr" presetSubtype="4" fill="hold" grpId="0" nodeType="clickEffect">
                                  <p:stCondLst>
                                    <p:cond delay="0"/>
                                  </p:stCondLst>
                                  <p:childTnLst>
                                    <p:set>
                                      <p:cBhvr>
                                        <p:cTn id="801" dur="1" fill="hold">
                                          <p:stCondLst>
                                            <p:cond delay="0"/>
                                          </p:stCondLst>
                                        </p:cTn>
                                        <p:tgtEl>
                                          <p:spTgt spid="86"/>
                                        </p:tgtEl>
                                        <p:attrNameLst>
                                          <p:attrName>style.visibility</p:attrName>
                                        </p:attrNameLst>
                                      </p:cBhvr>
                                      <p:to>
                                        <p:strVal val="visible"/>
                                      </p:to>
                                    </p:set>
                                    <p:animEffect transition="in" filter="wipe(down)">
                                      <p:cBhvr>
                                        <p:cTn id="802" dur="500"/>
                                        <p:tgtEl>
                                          <p:spTgt spid="86"/>
                                        </p:tgtEl>
                                      </p:cBhvr>
                                    </p:animEffect>
                                  </p:childTnLst>
                                </p:cTn>
                              </p:par>
                            </p:childTnLst>
                          </p:cTn>
                        </p:par>
                      </p:childTnLst>
                    </p:cTn>
                  </p:par>
                  <p:par>
                    <p:cTn id="803" fill="hold">
                      <p:stCondLst>
                        <p:cond delay="indefinite"/>
                      </p:stCondLst>
                      <p:childTnLst>
                        <p:par>
                          <p:cTn id="804" fill="hold">
                            <p:stCondLst>
                              <p:cond delay="0"/>
                            </p:stCondLst>
                            <p:childTnLst>
                              <p:par>
                                <p:cTn id="805" presetID="22" presetClass="entr" presetSubtype="4" fill="hold" nodeType="clickEffect">
                                  <p:stCondLst>
                                    <p:cond delay="0"/>
                                  </p:stCondLst>
                                  <p:childTnLst>
                                    <p:set>
                                      <p:cBhvr>
                                        <p:cTn id="806" dur="1" fill="hold">
                                          <p:stCondLst>
                                            <p:cond delay="0"/>
                                          </p:stCondLst>
                                        </p:cTn>
                                        <p:tgtEl>
                                          <p:spTgt spid="86">
                                            <p:txEl>
                                              <p:pRg st="0" end="0"/>
                                            </p:txEl>
                                          </p:spTgt>
                                        </p:tgtEl>
                                        <p:attrNameLst>
                                          <p:attrName>style.visibility</p:attrName>
                                        </p:attrNameLst>
                                      </p:cBhvr>
                                      <p:to>
                                        <p:strVal val="visible"/>
                                      </p:to>
                                    </p:set>
                                    <p:animEffect transition="in" filter="wipe(down)">
                                      <p:cBhvr>
                                        <p:cTn id="807" dur="500"/>
                                        <p:tgtEl>
                                          <p:spTgt spid="86">
                                            <p:txEl>
                                              <p:pRg st="0" end="0"/>
                                            </p:txEl>
                                          </p:spTgt>
                                        </p:tgtEl>
                                      </p:cBhvr>
                                    </p:animEffect>
                                  </p:childTnLst>
                                </p:cTn>
                              </p:par>
                            </p:childTnLst>
                          </p:cTn>
                        </p:par>
                      </p:childTnLst>
                    </p:cTn>
                  </p:par>
                  <p:par>
                    <p:cTn id="808" fill="hold">
                      <p:stCondLst>
                        <p:cond delay="indefinite"/>
                      </p:stCondLst>
                      <p:childTnLst>
                        <p:par>
                          <p:cTn id="809" fill="hold">
                            <p:stCondLst>
                              <p:cond delay="0"/>
                            </p:stCondLst>
                            <p:childTnLst>
                              <p:par>
                                <p:cTn id="810" presetID="22" presetClass="entr" presetSubtype="4" fill="hold" grpId="0" nodeType="clickEffect">
                                  <p:stCondLst>
                                    <p:cond delay="0"/>
                                  </p:stCondLst>
                                  <p:childTnLst>
                                    <p:set>
                                      <p:cBhvr>
                                        <p:cTn id="811" dur="1" fill="hold">
                                          <p:stCondLst>
                                            <p:cond delay="0"/>
                                          </p:stCondLst>
                                        </p:cTn>
                                        <p:tgtEl>
                                          <p:spTgt spid="87"/>
                                        </p:tgtEl>
                                        <p:attrNameLst>
                                          <p:attrName>style.visibility</p:attrName>
                                        </p:attrNameLst>
                                      </p:cBhvr>
                                      <p:to>
                                        <p:strVal val="visible"/>
                                      </p:to>
                                    </p:set>
                                    <p:animEffect transition="in" filter="wipe(down)">
                                      <p:cBhvr>
                                        <p:cTn id="812" dur="500"/>
                                        <p:tgtEl>
                                          <p:spTgt spid="87"/>
                                        </p:tgtEl>
                                      </p:cBhvr>
                                    </p:animEffect>
                                  </p:childTnLst>
                                </p:cTn>
                              </p:par>
                            </p:childTnLst>
                          </p:cTn>
                        </p:par>
                      </p:childTnLst>
                    </p:cTn>
                  </p:par>
                  <p:par>
                    <p:cTn id="813" fill="hold">
                      <p:stCondLst>
                        <p:cond delay="indefinite"/>
                      </p:stCondLst>
                      <p:childTnLst>
                        <p:par>
                          <p:cTn id="814" fill="hold">
                            <p:stCondLst>
                              <p:cond delay="0"/>
                            </p:stCondLst>
                            <p:childTnLst>
                              <p:par>
                                <p:cTn id="815" presetID="22" presetClass="entr" presetSubtype="4" fill="hold" nodeType="clickEffect">
                                  <p:stCondLst>
                                    <p:cond delay="0"/>
                                  </p:stCondLst>
                                  <p:childTnLst>
                                    <p:set>
                                      <p:cBhvr>
                                        <p:cTn id="816" dur="1" fill="hold">
                                          <p:stCondLst>
                                            <p:cond delay="0"/>
                                          </p:stCondLst>
                                        </p:cTn>
                                        <p:tgtEl>
                                          <p:spTgt spid="87">
                                            <p:txEl>
                                              <p:pRg st="0" end="0"/>
                                            </p:txEl>
                                          </p:spTgt>
                                        </p:tgtEl>
                                        <p:attrNameLst>
                                          <p:attrName>style.visibility</p:attrName>
                                        </p:attrNameLst>
                                      </p:cBhvr>
                                      <p:to>
                                        <p:strVal val="visible"/>
                                      </p:to>
                                    </p:set>
                                    <p:animEffect transition="in" filter="wipe(down)">
                                      <p:cBhvr>
                                        <p:cTn id="817" dur="500"/>
                                        <p:tgtEl>
                                          <p:spTgt spid="87">
                                            <p:txEl>
                                              <p:pRg st="0" end="0"/>
                                            </p:txEl>
                                          </p:spTgt>
                                        </p:tgtEl>
                                      </p:cBhvr>
                                    </p:animEffect>
                                  </p:childTnLst>
                                </p:cTn>
                              </p:par>
                            </p:childTnLst>
                          </p:cTn>
                        </p:par>
                      </p:childTnLst>
                    </p:cTn>
                  </p:par>
                  <p:par>
                    <p:cTn id="818" fill="hold">
                      <p:stCondLst>
                        <p:cond delay="indefinite"/>
                      </p:stCondLst>
                      <p:childTnLst>
                        <p:par>
                          <p:cTn id="819" fill="hold">
                            <p:stCondLst>
                              <p:cond delay="0"/>
                            </p:stCondLst>
                            <p:childTnLst>
                              <p:par>
                                <p:cTn id="820" presetID="22" presetClass="entr" presetSubtype="4" fill="hold" grpId="0" nodeType="clickEffect">
                                  <p:stCondLst>
                                    <p:cond delay="0"/>
                                  </p:stCondLst>
                                  <p:childTnLst>
                                    <p:set>
                                      <p:cBhvr>
                                        <p:cTn id="821" dur="1" fill="hold">
                                          <p:stCondLst>
                                            <p:cond delay="0"/>
                                          </p:stCondLst>
                                        </p:cTn>
                                        <p:tgtEl>
                                          <p:spTgt spid="88"/>
                                        </p:tgtEl>
                                        <p:attrNameLst>
                                          <p:attrName>style.visibility</p:attrName>
                                        </p:attrNameLst>
                                      </p:cBhvr>
                                      <p:to>
                                        <p:strVal val="visible"/>
                                      </p:to>
                                    </p:set>
                                    <p:animEffect transition="in" filter="wipe(down)">
                                      <p:cBhvr>
                                        <p:cTn id="822" dur="500"/>
                                        <p:tgtEl>
                                          <p:spTgt spid="88"/>
                                        </p:tgtEl>
                                      </p:cBhvr>
                                    </p:animEffect>
                                  </p:childTnLst>
                                </p:cTn>
                              </p:par>
                            </p:childTnLst>
                          </p:cTn>
                        </p:par>
                      </p:childTnLst>
                    </p:cTn>
                  </p:par>
                  <p:par>
                    <p:cTn id="823" fill="hold">
                      <p:stCondLst>
                        <p:cond delay="indefinite"/>
                      </p:stCondLst>
                      <p:childTnLst>
                        <p:par>
                          <p:cTn id="824" fill="hold">
                            <p:stCondLst>
                              <p:cond delay="0"/>
                            </p:stCondLst>
                            <p:childTnLst>
                              <p:par>
                                <p:cTn id="825" presetID="22" presetClass="entr" presetSubtype="4" fill="hold" nodeType="clickEffect">
                                  <p:stCondLst>
                                    <p:cond delay="0"/>
                                  </p:stCondLst>
                                  <p:childTnLst>
                                    <p:set>
                                      <p:cBhvr>
                                        <p:cTn id="826" dur="1" fill="hold">
                                          <p:stCondLst>
                                            <p:cond delay="0"/>
                                          </p:stCondLst>
                                        </p:cTn>
                                        <p:tgtEl>
                                          <p:spTgt spid="88">
                                            <p:txEl>
                                              <p:pRg st="0" end="0"/>
                                            </p:txEl>
                                          </p:spTgt>
                                        </p:tgtEl>
                                        <p:attrNameLst>
                                          <p:attrName>style.visibility</p:attrName>
                                        </p:attrNameLst>
                                      </p:cBhvr>
                                      <p:to>
                                        <p:strVal val="visible"/>
                                      </p:to>
                                    </p:set>
                                    <p:animEffect transition="in" filter="wipe(down)">
                                      <p:cBhvr>
                                        <p:cTn id="827" dur="500"/>
                                        <p:tgtEl>
                                          <p:spTgt spid="88">
                                            <p:txEl>
                                              <p:pRg st="0" end="0"/>
                                            </p:txEl>
                                          </p:spTgt>
                                        </p:tgtEl>
                                      </p:cBhvr>
                                    </p:animEffect>
                                  </p:childTnLst>
                                </p:cTn>
                              </p:par>
                            </p:childTnLst>
                          </p:cTn>
                        </p:par>
                      </p:childTnLst>
                    </p:cTn>
                  </p:par>
                  <p:par>
                    <p:cTn id="828" fill="hold">
                      <p:stCondLst>
                        <p:cond delay="indefinite"/>
                      </p:stCondLst>
                      <p:childTnLst>
                        <p:par>
                          <p:cTn id="829" fill="hold">
                            <p:stCondLst>
                              <p:cond delay="0"/>
                            </p:stCondLst>
                            <p:childTnLst>
                              <p:par>
                                <p:cTn id="830" presetID="22" presetClass="entr" presetSubtype="4" fill="hold" grpId="0" nodeType="clickEffect">
                                  <p:stCondLst>
                                    <p:cond delay="0"/>
                                  </p:stCondLst>
                                  <p:childTnLst>
                                    <p:set>
                                      <p:cBhvr>
                                        <p:cTn id="831" dur="1" fill="hold">
                                          <p:stCondLst>
                                            <p:cond delay="0"/>
                                          </p:stCondLst>
                                        </p:cTn>
                                        <p:tgtEl>
                                          <p:spTgt spid="89"/>
                                        </p:tgtEl>
                                        <p:attrNameLst>
                                          <p:attrName>style.visibility</p:attrName>
                                        </p:attrNameLst>
                                      </p:cBhvr>
                                      <p:to>
                                        <p:strVal val="visible"/>
                                      </p:to>
                                    </p:set>
                                    <p:animEffect transition="in" filter="wipe(down)">
                                      <p:cBhvr>
                                        <p:cTn id="832" dur="500"/>
                                        <p:tgtEl>
                                          <p:spTgt spid="89"/>
                                        </p:tgtEl>
                                      </p:cBhvr>
                                    </p:animEffect>
                                  </p:childTnLst>
                                </p:cTn>
                              </p:par>
                            </p:childTnLst>
                          </p:cTn>
                        </p:par>
                      </p:childTnLst>
                    </p:cTn>
                  </p:par>
                  <p:par>
                    <p:cTn id="833" fill="hold">
                      <p:stCondLst>
                        <p:cond delay="indefinite"/>
                      </p:stCondLst>
                      <p:childTnLst>
                        <p:par>
                          <p:cTn id="834" fill="hold">
                            <p:stCondLst>
                              <p:cond delay="0"/>
                            </p:stCondLst>
                            <p:childTnLst>
                              <p:par>
                                <p:cTn id="835" presetID="22" presetClass="entr" presetSubtype="4" fill="hold" nodeType="clickEffect">
                                  <p:stCondLst>
                                    <p:cond delay="0"/>
                                  </p:stCondLst>
                                  <p:childTnLst>
                                    <p:set>
                                      <p:cBhvr>
                                        <p:cTn id="836" dur="1" fill="hold">
                                          <p:stCondLst>
                                            <p:cond delay="0"/>
                                          </p:stCondLst>
                                        </p:cTn>
                                        <p:tgtEl>
                                          <p:spTgt spid="89">
                                            <p:txEl>
                                              <p:pRg st="0" end="0"/>
                                            </p:txEl>
                                          </p:spTgt>
                                        </p:tgtEl>
                                        <p:attrNameLst>
                                          <p:attrName>style.visibility</p:attrName>
                                        </p:attrNameLst>
                                      </p:cBhvr>
                                      <p:to>
                                        <p:strVal val="visible"/>
                                      </p:to>
                                    </p:set>
                                    <p:animEffect transition="in" filter="wipe(down)">
                                      <p:cBhvr>
                                        <p:cTn id="837" dur="500"/>
                                        <p:tgtEl>
                                          <p:spTgt spid="89">
                                            <p:txEl>
                                              <p:pRg st="0" end="0"/>
                                            </p:txEl>
                                          </p:spTgt>
                                        </p:tgtEl>
                                      </p:cBhvr>
                                    </p:animEffect>
                                  </p:childTnLst>
                                </p:cTn>
                              </p:par>
                            </p:childTnLst>
                          </p:cTn>
                        </p:par>
                      </p:childTnLst>
                    </p:cTn>
                  </p:par>
                  <p:par>
                    <p:cTn id="838" fill="hold">
                      <p:stCondLst>
                        <p:cond delay="indefinite"/>
                      </p:stCondLst>
                      <p:childTnLst>
                        <p:par>
                          <p:cTn id="839" fill="hold">
                            <p:stCondLst>
                              <p:cond delay="0"/>
                            </p:stCondLst>
                            <p:childTnLst>
                              <p:par>
                                <p:cTn id="840" presetID="22" presetClass="entr" presetSubtype="4" fill="hold" grpId="0" nodeType="clickEffect">
                                  <p:stCondLst>
                                    <p:cond delay="0"/>
                                  </p:stCondLst>
                                  <p:childTnLst>
                                    <p:set>
                                      <p:cBhvr>
                                        <p:cTn id="841" dur="1" fill="hold">
                                          <p:stCondLst>
                                            <p:cond delay="0"/>
                                          </p:stCondLst>
                                        </p:cTn>
                                        <p:tgtEl>
                                          <p:spTgt spid="90"/>
                                        </p:tgtEl>
                                        <p:attrNameLst>
                                          <p:attrName>style.visibility</p:attrName>
                                        </p:attrNameLst>
                                      </p:cBhvr>
                                      <p:to>
                                        <p:strVal val="visible"/>
                                      </p:to>
                                    </p:set>
                                    <p:animEffect transition="in" filter="wipe(down)">
                                      <p:cBhvr>
                                        <p:cTn id="842" dur="500"/>
                                        <p:tgtEl>
                                          <p:spTgt spid="90"/>
                                        </p:tgtEl>
                                      </p:cBhvr>
                                    </p:animEffect>
                                  </p:childTnLst>
                                </p:cTn>
                              </p:par>
                            </p:childTnLst>
                          </p:cTn>
                        </p:par>
                      </p:childTnLst>
                    </p:cTn>
                  </p:par>
                  <p:par>
                    <p:cTn id="843" fill="hold">
                      <p:stCondLst>
                        <p:cond delay="indefinite"/>
                      </p:stCondLst>
                      <p:childTnLst>
                        <p:par>
                          <p:cTn id="844" fill="hold">
                            <p:stCondLst>
                              <p:cond delay="0"/>
                            </p:stCondLst>
                            <p:childTnLst>
                              <p:par>
                                <p:cTn id="845" presetID="22" presetClass="entr" presetSubtype="4" fill="hold" nodeType="clickEffect">
                                  <p:stCondLst>
                                    <p:cond delay="0"/>
                                  </p:stCondLst>
                                  <p:childTnLst>
                                    <p:set>
                                      <p:cBhvr>
                                        <p:cTn id="846" dur="1" fill="hold">
                                          <p:stCondLst>
                                            <p:cond delay="0"/>
                                          </p:stCondLst>
                                        </p:cTn>
                                        <p:tgtEl>
                                          <p:spTgt spid="90">
                                            <p:txEl>
                                              <p:pRg st="0" end="0"/>
                                            </p:txEl>
                                          </p:spTgt>
                                        </p:tgtEl>
                                        <p:attrNameLst>
                                          <p:attrName>style.visibility</p:attrName>
                                        </p:attrNameLst>
                                      </p:cBhvr>
                                      <p:to>
                                        <p:strVal val="visible"/>
                                      </p:to>
                                    </p:set>
                                    <p:animEffect transition="in" filter="wipe(down)">
                                      <p:cBhvr>
                                        <p:cTn id="847" dur="500"/>
                                        <p:tgtEl>
                                          <p:spTgt spid="9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p:bldP spid="66" grpId="0"/>
      <p:bldP spid="67" grpId="0"/>
      <p:bldP spid="68" grpId="0"/>
      <p:bldP spid="69" grpId="0"/>
      <p:bldP spid="70" grpId="0"/>
      <p:bldP spid="71" grpId="0"/>
      <p:bldP spid="72" grpId="0"/>
      <p:bldP spid="73" grpId="0"/>
      <p:bldP spid="74" grpId="0"/>
      <p:bldP spid="77" grpId="0"/>
      <p:bldP spid="78" grpId="0"/>
      <p:bldP spid="79" grpId="0"/>
      <p:bldP spid="80" grpId="0"/>
      <p:bldP spid="81" grpId="0"/>
      <p:bldP spid="82" grpId="0"/>
      <p:bldP spid="83" grpId="0"/>
      <p:bldP spid="84" grpId="0"/>
      <p:bldP spid="85" grpId="0"/>
      <p:bldP spid="86" grpId="0"/>
      <p:bldP spid="87" grpId="0"/>
      <p:bldP spid="88" grpId="0"/>
      <p:bldP spid="89" grpId="0"/>
      <p:bldP spid="9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 xmlns:a16="http://schemas.microsoft.com/office/drawing/2014/main" id="{A4F9D2EC-4188-4938-86A3-64C9A844682F}"/>
              </a:ext>
            </a:extLst>
          </p:cNvPr>
          <p:cNvSpPr/>
          <p:nvPr/>
        </p:nvSpPr>
        <p:spPr>
          <a:xfrm>
            <a:off x="1405053" y="2058883"/>
            <a:ext cx="10247971" cy="3180358"/>
          </a:xfrm>
          <a:prstGeom prst="rect">
            <a:avLst/>
          </a:prstGeom>
        </p:spPr>
        <p:txBody>
          <a:bodyPr wrap="square">
            <a:spAutoFit/>
          </a:bodyPr>
          <a:lstStyle/>
          <a:p>
            <a:pPr>
              <a:lnSpc>
                <a:spcPct val="115000"/>
              </a:lnSpc>
              <a:spcAft>
                <a:spcPts val="1000"/>
              </a:spcAft>
            </a:pPr>
            <a:r>
              <a:rPr lang="ru-RU" sz="3200" dirty="0" smtClean="0">
                <a:latin typeface="Times New Roman" panose="02020603050405020304" pitchFamily="18" charset="0"/>
                <a:ea typeface="Calibri" panose="020F0502020204030204" pitchFamily="34" charset="0"/>
                <a:cs typeface="Times New Roman" panose="02020603050405020304" pitchFamily="18" charset="0"/>
              </a:rPr>
              <a:t>1)Мы </a:t>
            </a:r>
            <a:r>
              <a:rPr lang="ru-RU" sz="3200" dirty="0">
                <a:latin typeface="Times New Roman" panose="02020603050405020304" pitchFamily="18" charset="0"/>
                <a:ea typeface="Calibri" panose="020F0502020204030204" pitchFamily="34" charset="0"/>
                <a:cs typeface="Times New Roman" panose="02020603050405020304" pitchFamily="18" charset="0"/>
              </a:rPr>
              <a:t>вошли в зал, украшенный цветами к празднику.</a:t>
            </a:r>
          </a:p>
          <a:p>
            <a:pPr>
              <a:lnSpc>
                <a:spcPct val="115000"/>
              </a:lnSpc>
              <a:spcAft>
                <a:spcPts val="1000"/>
              </a:spcAft>
            </a:pPr>
            <a:r>
              <a:rPr lang="ru-RU" sz="3200" dirty="0" smtClean="0">
                <a:latin typeface="Times New Roman" panose="02020603050405020304" pitchFamily="18" charset="0"/>
                <a:ea typeface="Calibri" panose="020F0502020204030204" pitchFamily="34" charset="0"/>
                <a:cs typeface="Times New Roman" panose="02020603050405020304" pitchFamily="18" charset="0"/>
              </a:rPr>
              <a:t>2)Ученик </a:t>
            </a:r>
            <a:r>
              <a:rPr lang="ru-RU" sz="3200" dirty="0">
                <a:latin typeface="Times New Roman" panose="02020603050405020304" pitchFamily="18" charset="0"/>
                <a:ea typeface="Calibri" panose="020F0502020204030204" pitchFamily="34" charset="0"/>
                <a:cs typeface="Times New Roman" panose="02020603050405020304" pitchFamily="18" charset="0"/>
              </a:rPr>
              <a:t>верно ответил на вопрос, заданный ему преподавателем.</a:t>
            </a:r>
          </a:p>
          <a:p>
            <a:pPr>
              <a:lnSpc>
                <a:spcPct val="115000"/>
              </a:lnSpc>
              <a:spcAft>
                <a:spcPts val="1000"/>
              </a:spcAft>
            </a:pPr>
            <a:r>
              <a:rPr lang="ru-RU" sz="3200" dirty="0" smtClean="0">
                <a:latin typeface="Times New Roman" panose="02020603050405020304" pitchFamily="18" charset="0"/>
                <a:ea typeface="Calibri" panose="020F0502020204030204" pitchFamily="34" charset="0"/>
                <a:cs typeface="Times New Roman" panose="02020603050405020304" pitchFamily="18" charset="0"/>
              </a:rPr>
              <a:t>3)Поляна</a:t>
            </a:r>
            <a:r>
              <a:rPr lang="ru-RU" sz="3200" dirty="0">
                <a:latin typeface="Times New Roman" panose="02020603050405020304" pitchFamily="18" charset="0"/>
                <a:ea typeface="Calibri" panose="020F0502020204030204" pitchFamily="34" charset="0"/>
                <a:cs typeface="Times New Roman" panose="02020603050405020304" pitchFamily="18" charset="0"/>
              </a:rPr>
              <a:t>, заросшая желтыми одуванчиками, радовала глаз. </a:t>
            </a:r>
            <a:endParaRPr lang="ru-RU" sz="3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Прямоугольник 2">
            <a:extLst>
              <a:ext uri="{FF2B5EF4-FFF2-40B4-BE49-F238E27FC236}">
                <a16:creationId xmlns="" xmlns:a16="http://schemas.microsoft.com/office/drawing/2014/main" id="{646F9B05-2806-4D22-B956-4DC0B8E3DF58}"/>
              </a:ext>
            </a:extLst>
          </p:cNvPr>
          <p:cNvSpPr/>
          <p:nvPr/>
        </p:nvSpPr>
        <p:spPr>
          <a:xfrm>
            <a:off x="1893953" y="1107038"/>
            <a:ext cx="8404097" cy="646331"/>
          </a:xfrm>
          <a:prstGeom prst="rect">
            <a:avLst/>
          </a:prstGeom>
          <a:noFill/>
        </p:spPr>
        <p:txBody>
          <a:bodyPr wrap="none" lIns="91440" tIns="45720" rIns="91440" bIns="45720">
            <a:spAutoFit/>
          </a:bodyPr>
          <a:lstStyle/>
          <a:p>
            <a:pPr algn="ctr"/>
            <a:r>
              <a:rPr lang="ru-RU" sz="3600" b="1" cap="none" spc="0" dirty="0">
                <a:ln w="9525">
                  <a:solidFill>
                    <a:schemeClr val="bg1"/>
                  </a:solidFill>
                  <a:prstDash val="solid"/>
                </a:ln>
                <a:solidFill>
                  <a:schemeClr val="tx1"/>
                </a:solidFill>
                <a:latin typeface="Times New Roman" panose="02020603050405020304" pitchFamily="18" charset="0"/>
                <a:cs typeface="Times New Roman" panose="02020603050405020304" pitchFamily="18" charset="0"/>
              </a:rPr>
              <a:t>Над каждым словом укажи часть </a:t>
            </a:r>
            <a:r>
              <a:rPr lang="ru-RU" sz="3600" b="1" cap="none" spc="0" dirty="0" smtClean="0">
                <a:ln w="9525">
                  <a:solidFill>
                    <a:schemeClr val="bg1"/>
                  </a:solidFill>
                  <a:prstDash val="solid"/>
                </a:ln>
                <a:solidFill>
                  <a:schemeClr val="tx1"/>
                </a:solidFill>
                <a:latin typeface="Times New Roman" panose="02020603050405020304" pitchFamily="18" charset="0"/>
                <a:cs typeface="Times New Roman" panose="02020603050405020304" pitchFamily="18" charset="0"/>
              </a:rPr>
              <a:t>речи:</a:t>
            </a:r>
            <a:endParaRPr lang="ru-RU" sz="3600" b="1" cap="none" spc="0" dirty="0">
              <a:ln w="9525">
                <a:solidFill>
                  <a:schemeClr val="bg1"/>
                </a:solidFill>
                <a:prstDash val="solid"/>
              </a:ln>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767253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 xmlns:a16="http://schemas.microsoft.com/office/drawing/2014/main" id="{203F700A-6843-4876-B847-6B7EF696BDD8}"/>
              </a:ext>
            </a:extLst>
          </p:cNvPr>
          <p:cNvSpPr/>
          <p:nvPr/>
        </p:nvSpPr>
        <p:spPr>
          <a:xfrm>
            <a:off x="1092820" y="3281016"/>
            <a:ext cx="10738624" cy="1224951"/>
          </a:xfrm>
          <a:prstGeom prst="rect">
            <a:avLst/>
          </a:prstGeom>
        </p:spPr>
        <p:txBody>
          <a:bodyPr wrap="square">
            <a:spAutoFit/>
          </a:bodyPr>
          <a:lstStyle/>
          <a:p>
            <a:pPr algn="just">
              <a:lnSpc>
                <a:spcPct val="115000"/>
              </a:lnSpc>
              <a:spcAft>
                <a:spcPts val="1000"/>
              </a:spcAft>
            </a:pPr>
            <a:r>
              <a:rPr lang="ru-RU" sz="3200" dirty="0">
                <a:latin typeface="Times New Roman" panose="02020603050405020304" pitchFamily="18" charset="0"/>
                <a:ea typeface="Calibri" panose="020F0502020204030204" pitchFamily="34" charset="0"/>
                <a:cs typeface="Times New Roman" panose="02020603050405020304" pitchFamily="18" charset="0"/>
              </a:rPr>
              <a:t>часть, обозначает, во времени, речи, самостоятельная, проявляющийся, предмета, признак, которая, во времени.</a:t>
            </a:r>
          </a:p>
        </p:txBody>
      </p:sp>
      <p:sp>
        <p:nvSpPr>
          <p:cNvPr id="3" name="Прямоугольник 2">
            <a:extLst>
              <a:ext uri="{FF2B5EF4-FFF2-40B4-BE49-F238E27FC236}">
                <a16:creationId xmlns="" xmlns:a16="http://schemas.microsoft.com/office/drawing/2014/main" id="{B9C122FE-1177-4C75-AB6D-A57283A90EAE}"/>
              </a:ext>
            </a:extLst>
          </p:cNvPr>
          <p:cNvSpPr/>
          <p:nvPr/>
        </p:nvSpPr>
        <p:spPr>
          <a:xfrm>
            <a:off x="3774460" y="2642076"/>
            <a:ext cx="4829912" cy="646331"/>
          </a:xfrm>
          <a:prstGeom prst="rect">
            <a:avLst/>
          </a:prstGeom>
          <a:noFill/>
        </p:spPr>
        <p:txBody>
          <a:bodyPr wrap="none" lIns="91440" tIns="45720" rIns="91440" bIns="45720">
            <a:spAutoFit/>
          </a:bodyPr>
          <a:lstStyle/>
          <a:p>
            <a:pPr algn="ctr"/>
            <a:r>
              <a:rPr lang="ru-RU" sz="3600" b="1" cap="none" spc="0" dirty="0" smtClean="0">
                <a:ln w="0"/>
                <a:solidFill>
                  <a:schemeClr val="tx1"/>
                </a:solidFill>
                <a:latin typeface="Times New Roman" panose="02020603050405020304" pitchFamily="18" charset="0"/>
                <a:cs typeface="Times New Roman" panose="02020603050405020304" pitchFamily="18" charset="0"/>
              </a:rPr>
              <a:t>ПРИЧАСТИЕ – это …</a:t>
            </a:r>
            <a:endParaRPr lang="ru-RU" sz="3600" b="1" cap="none" spc="0" dirty="0">
              <a:ln w="0"/>
              <a:solidFill>
                <a:schemeClr val="tx1"/>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1092820" y="987654"/>
            <a:ext cx="10193178" cy="1105431"/>
          </a:xfrm>
          <a:prstGeom prst="rect">
            <a:avLst/>
          </a:prstGeom>
        </p:spPr>
        <p:txBody>
          <a:bodyPr wrap="square">
            <a:spAutoFit/>
          </a:bodyPr>
          <a:lstStyle/>
          <a:p>
            <a:pPr algn="ctr">
              <a:lnSpc>
                <a:spcPct val="115000"/>
              </a:lnSpc>
              <a:spcAft>
                <a:spcPts val="1000"/>
              </a:spcAft>
            </a:pPr>
            <a:r>
              <a:rPr lang="ru-RU" dirty="0">
                <a:latin typeface="Times New Roman"/>
                <a:ea typeface="Times New Roman"/>
              </a:rPr>
              <a:t> </a:t>
            </a:r>
            <a:endParaRPr lang="ru-RU" sz="1400" dirty="0">
              <a:ea typeface="Times New Roman"/>
            </a:endParaRPr>
          </a:p>
          <a:p>
            <a:pPr algn="ctr">
              <a:lnSpc>
                <a:spcPct val="115000"/>
              </a:lnSpc>
              <a:spcAft>
                <a:spcPts val="1000"/>
              </a:spcAft>
            </a:pPr>
            <a:r>
              <a:rPr lang="ru-RU" sz="3200" b="1" dirty="0">
                <a:latin typeface="Times New Roman"/>
                <a:ea typeface="Times New Roman"/>
              </a:rPr>
              <a:t>Расставь слова в правильной последовательности</a:t>
            </a:r>
            <a:endParaRPr lang="ru-RU" sz="3200" b="1" dirty="0">
              <a:ea typeface="Times New Roman"/>
            </a:endParaRPr>
          </a:p>
        </p:txBody>
      </p:sp>
    </p:spTree>
    <p:extLst>
      <p:ext uri="{BB962C8B-B14F-4D97-AF65-F5344CB8AC3E}">
        <p14:creationId xmlns:p14="http://schemas.microsoft.com/office/powerpoint/2010/main" val="36626576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 xmlns:a16="http://schemas.microsoft.com/office/drawing/2014/main" id="{5E410D0C-5833-49F6-9E20-12A74985ED8B}"/>
              </a:ext>
            </a:extLst>
          </p:cNvPr>
          <p:cNvSpPr>
            <a:spLocks noGrp="1"/>
          </p:cNvSpPr>
          <p:nvPr>
            <p:ph idx="1"/>
          </p:nvPr>
        </p:nvSpPr>
        <p:spPr>
          <a:xfrm>
            <a:off x="1094382" y="1975511"/>
            <a:ext cx="10178323" cy="3593591"/>
          </a:xfrm>
        </p:spPr>
        <p:txBody>
          <a:bodyPr>
            <a:normAutofit/>
          </a:bodyPr>
          <a:lstStyle/>
          <a:p>
            <a:pPr marL="0" indent="0">
              <a:buNone/>
            </a:pPr>
            <a:r>
              <a:rPr lang="ru-RU" sz="3600" b="1" dirty="0" smtClean="0">
                <a:latin typeface="Times New Roman" panose="02020603050405020304" pitchFamily="18" charset="0"/>
                <a:cs typeface="Times New Roman" panose="02020603050405020304" pitchFamily="18" charset="0"/>
              </a:rPr>
              <a:t>ПРИЧАСТИЕ - </a:t>
            </a:r>
            <a:r>
              <a:rPr lang="ru-RU" sz="3600" dirty="0" smtClean="0">
                <a:latin typeface="Times New Roman" panose="02020603050405020304" pitchFamily="18" charset="0"/>
                <a:cs typeface="Times New Roman" panose="02020603050405020304" pitchFamily="18" charset="0"/>
              </a:rPr>
              <a:t>это самостоятельная </a:t>
            </a:r>
            <a:r>
              <a:rPr lang="ru-RU" sz="3600" dirty="0">
                <a:latin typeface="Times New Roman" panose="02020603050405020304" pitchFamily="18" charset="0"/>
                <a:cs typeface="Times New Roman" panose="02020603050405020304" pitchFamily="18" charset="0"/>
              </a:rPr>
              <a:t>часть речи, которая </a:t>
            </a:r>
            <a:r>
              <a:rPr lang="ru-RU" sz="3600" dirty="0" smtClean="0">
                <a:latin typeface="Times New Roman" panose="02020603050405020304" pitchFamily="18" charset="0"/>
                <a:cs typeface="Times New Roman" panose="02020603050405020304" pitchFamily="18" charset="0"/>
              </a:rPr>
              <a:t>во </a:t>
            </a:r>
            <a:r>
              <a:rPr lang="ru-RU" sz="3600" dirty="0">
                <a:latin typeface="Times New Roman" panose="02020603050405020304" pitchFamily="18" charset="0"/>
                <a:cs typeface="Times New Roman" panose="02020603050405020304" pitchFamily="18" charset="0"/>
              </a:rPr>
              <a:t>времени признак предмета по действию.</a:t>
            </a:r>
          </a:p>
        </p:txBody>
      </p:sp>
    </p:spTree>
    <p:extLst>
      <p:ext uri="{BB962C8B-B14F-4D97-AF65-F5344CB8AC3E}">
        <p14:creationId xmlns:p14="http://schemas.microsoft.com/office/powerpoint/2010/main" val="866038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 xmlns:a16="http://schemas.microsoft.com/office/drawing/2014/main" id="{2BF964E6-57A9-47AC-B721-278A24A64858}"/>
              </a:ext>
            </a:extLst>
          </p:cNvPr>
          <p:cNvPicPr>
            <a:picLocks noChangeAspect="1"/>
          </p:cNvPicPr>
          <p:nvPr/>
        </p:nvPicPr>
        <p:blipFill>
          <a:blip r:embed="rId2"/>
          <a:stretch>
            <a:fillRect/>
          </a:stretch>
        </p:blipFill>
        <p:spPr>
          <a:xfrm>
            <a:off x="7171507" y="215186"/>
            <a:ext cx="4689567" cy="5891347"/>
          </a:xfrm>
          <a:prstGeom prst="rect">
            <a:avLst/>
          </a:prstGeom>
        </p:spPr>
      </p:pic>
      <p:sp>
        <p:nvSpPr>
          <p:cNvPr id="3" name="Прямоугольник 2">
            <a:extLst>
              <a:ext uri="{FF2B5EF4-FFF2-40B4-BE49-F238E27FC236}">
                <a16:creationId xmlns="" xmlns:a16="http://schemas.microsoft.com/office/drawing/2014/main" id="{97DCB7B0-75B9-42CE-82DD-07A13B1438C1}"/>
              </a:ext>
            </a:extLst>
          </p:cNvPr>
          <p:cNvSpPr/>
          <p:nvPr/>
        </p:nvSpPr>
        <p:spPr>
          <a:xfrm>
            <a:off x="1426426" y="1605953"/>
            <a:ext cx="4980879" cy="2862322"/>
          </a:xfrm>
          <a:prstGeom prst="rect">
            <a:avLst/>
          </a:prstGeom>
        </p:spPr>
        <p:txBody>
          <a:bodyPr wrap="square">
            <a:spAutoFit/>
          </a:bodyPr>
          <a:lstStyle/>
          <a:p>
            <a:r>
              <a:rPr lang="ru-RU" sz="3600" dirty="0" smtClean="0">
                <a:latin typeface="Times New Roman" panose="02020603050405020304" pitchFamily="18" charset="0"/>
                <a:cs typeface="Times New Roman" panose="02020603050405020304" pitchFamily="18" charset="0"/>
              </a:rPr>
              <a:t>"</a:t>
            </a:r>
            <a:r>
              <a:rPr lang="ru-RU" sz="3600" dirty="0">
                <a:latin typeface="Times New Roman" panose="02020603050405020304" pitchFamily="18" charset="0"/>
                <a:cs typeface="Times New Roman" panose="02020603050405020304" pitchFamily="18" charset="0"/>
              </a:rPr>
              <a:t>Сии глагольные имена служат к сокращению человеческого слова, заключая в себе имени и глагола силу". </a:t>
            </a:r>
          </a:p>
        </p:txBody>
      </p:sp>
      <p:sp>
        <p:nvSpPr>
          <p:cNvPr id="4" name="Прямоугольник 3"/>
          <p:cNvSpPr/>
          <p:nvPr/>
        </p:nvSpPr>
        <p:spPr>
          <a:xfrm>
            <a:off x="8176304" y="6106533"/>
            <a:ext cx="2971711" cy="523220"/>
          </a:xfrm>
          <a:prstGeom prst="rect">
            <a:avLst/>
          </a:prstGeom>
        </p:spPr>
        <p:txBody>
          <a:bodyPr wrap="none">
            <a:spAutoFit/>
          </a:bodyPr>
          <a:lstStyle/>
          <a:p>
            <a:r>
              <a:rPr lang="ru-RU" sz="2800" dirty="0">
                <a:solidFill>
                  <a:prstClr val="black"/>
                </a:solidFill>
                <a:latin typeface="Times New Roman" panose="02020603050405020304" pitchFamily="18" charset="0"/>
                <a:cs typeface="Times New Roman" panose="02020603050405020304" pitchFamily="18" charset="0"/>
              </a:rPr>
              <a:t>М. В. Ломоносов </a:t>
            </a:r>
            <a:endParaRPr lang="ru-RU" dirty="0"/>
          </a:p>
        </p:txBody>
      </p:sp>
    </p:spTree>
    <p:extLst>
      <p:ext uri="{BB962C8B-B14F-4D97-AF65-F5344CB8AC3E}">
        <p14:creationId xmlns:p14="http://schemas.microsoft.com/office/powerpoint/2010/main" val="6635484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 xmlns:a16="http://schemas.microsoft.com/office/drawing/2014/main" id="{056E05DA-7A65-4D22-9368-420CCAEF0CDF}"/>
              </a:ext>
            </a:extLst>
          </p:cNvPr>
          <p:cNvSpPr/>
          <p:nvPr/>
        </p:nvSpPr>
        <p:spPr>
          <a:xfrm>
            <a:off x="1320030" y="1273711"/>
            <a:ext cx="9943171" cy="2800767"/>
          </a:xfrm>
          <a:prstGeom prst="rect">
            <a:avLst/>
          </a:prstGeom>
        </p:spPr>
        <p:txBody>
          <a:bodyPr wrap="square">
            <a:spAutoFit/>
          </a:bodyPr>
          <a:lstStyle/>
          <a:p>
            <a:pPr algn="ctr"/>
            <a:r>
              <a:rPr lang="ru-RU" sz="3200" b="1" dirty="0">
                <a:latin typeface="Times New Roman" panose="02020603050405020304" pitchFamily="18" charset="0"/>
                <a:cs typeface="Times New Roman" panose="02020603050405020304" pitchFamily="18" charset="0"/>
              </a:rPr>
              <a:t>Сравните следующие предложения:</a:t>
            </a:r>
          </a:p>
          <a:p>
            <a:pPr algn="ctr"/>
            <a:endParaRPr lang="ru-RU" sz="3200" b="1" dirty="0">
              <a:latin typeface="Times New Roman" panose="02020603050405020304" pitchFamily="18" charset="0"/>
              <a:cs typeface="Times New Roman" panose="02020603050405020304" pitchFamily="18" charset="0"/>
            </a:endParaRPr>
          </a:p>
          <a:p>
            <a:r>
              <a:rPr lang="ru-RU" sz="2800" dirty="0" smtClean="0">
                <a:latin typeface="Times New Roman" panose="02020603050405020304" pitchFamily="18" charset="0"/>
                <a:cs typeface="Times New Roman" panose="02020603050405020304" pitchFamily="18" charset="0"/>
              </a:rPr>
              <a:t>1)Я </a:t>
            </a:r>
            <a:r>
              <a:rPr lang="ru-RU" sz="2800" dirty="0">
                <a:latin typeface="Times New Roman" panose="02020603050405020304" pitchFamily="18" charset="0"/>
                <a:cs typeface="Times New Roman" panose="02020603050405020304" pitchFamily="18" charset="0"/>
              </a:rPr>
              <a:t>была рада книге, которую мне подарила подруга на день рождения.</a:t>
            </a:r>
          </a:p>
          <a:p>
            <a:r>
              <a:rPr lang="ru-RU" sz="2800" dirty="0" smtClean="0">
                <a:latin typeface="Times New Roman" panose="02020603050405020304" pitchFamily="18" charset="0"/>
                <a:cs typeface="Times New Roman" panose="02020603050405020304" pitchFamily="18" charset="0"/>
              </a:rPr>
              <a:t>2)Я </a:t>
            </a:r>
            <a:r>
              <a:rPr lang="ru-RU" sz="2800" dirty="0">
                <a:latin typeface="Times New Roman" panose="02020603050405020304" pitchFamily="18" charset="0"/>
                <a:cs typeface="Times New Roman" panose="02020603050405020304" pitchFamily="18" charset="0"/>
              </a:rPr>
              <a:t>была рада книге, подаренной мне подругой на день рождения. </a:t>
            </a:r>
          </a:p>
        </p:txBody>
      </p:sp>
      <p:sp>
        <p:nvSpPr>
          <p:cNvPr id="3" name="TextBox 2">
            <a:extLst>
              <a:ext uri="{FF2B5EF4-FFF2-40B4-BE49-F238E27FC236}">
                <a16:creationId xmlns="" xmlns:a16="http://schemas.microsoft.com/office/drawing/2014/main" id="{47B6612D-BB76-4D3D-A778-7012B0DA59F4}"/>
              </a:ext>
            </a:extLst>
          </p:cNvPr>
          <p:cNvSpPr txBox="1"/>
          <p:nvPr/>
        </p:nvSpPr>
        <p:spPr>
          <a:xfrm>
            <a:off x="1453375" y="5104840"/>
            <a:ext cx="10052085" cy="954107"/>
          </a:xfrm>
          <a:prstGeom prst="rect">
            <a:avLst/>
          </a:prstGeom>
          <a:noFill/>
        </p:spPr>
        <p:txBody>
          <a:bodyPr wrap="square" rtlCol="0">
            <a:spAutoFit/>
          </a:bodyPr>
          <a:lstStyle/>
          <a:p>
            <a:r>
              <a:rPr lang="ru-RU" sz="2800" dirty="0">
                <a:latin typeface="Times New Roman" panose="02020603050405020304" pitchFamily="18" charset="0"/>
                <a:cs typeface="Times New Roman" panose="02020603050405020304" pitchFamily="18" charset="0"/>
              </a:rPr>
              <a:t>Причастие можно заменить синонимичным «существительное +который+ глагол» !</a:t>
            </a:r>
          </a:p>
        </p:txBody>
      </p:sp>
    </p:spTree>
    <p:extLst>
      <p:ext uri="{BB962C8B-B14F-4D97-AF65-F5344CB8AC3E}">
        <p14:creationId xmlns:p14="http://schemas.microsoft.com/office/powerpoint/2010/main" val="1167737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 xmlns:a16="http://schemas.microsoft.com/office/drawing/2014/main" id="{322DCF1C-1DFA-4F05-A5BA-62882626B554}"/>
              </a:ext>
            </a:extLst>
          </p:cNvPr>
          <p:cNvSpPr/>
          <p:nvPr/>
        </p:nvSpPr>
        <p:spPr>
          <a:xfrm>
            <a:off x="1598092" y="1235115"/>
            <a:ext cx="9516717" cy="2800767"/>
          </a:xfrm>
          <a:prstGeom prst="rect">
            <a:avLst/>
          </a:prstGeom>
        </p:spPr>
        <p:txBody>
          <a:bodyPr wrap="square">
            <a:spAutoFit/>
          </a:bodyPr>
          <a:lstStyle/>
          <a:p>
            <a:pPr algn="ctr"/>
            <a:r>
              <a:rPr lang="ru-RU" sz="3200" b="1" dirty="0">
                <a:latin typeface="Times New Roman" panose="02020603050405020304" pitchFamily="18" charset="0"/>
                <a:cs typeface="Times New Roman" panose="02020603050405020304" pitchFamily="18" charset="0"/>
              </a:rPr>
              <a:t>Сравните словосочетания:</a:t>
            </a:r>
          </a:p>
          <a:p>
            <a:pPr algn="just">
              <a:lnSpc>
                <a:spcPct val="150000"/>
              </a:lnSpc>
            </a:pPr>
            <a:r>
              <a:rPr lang="ru-RU" sz="3200" dirty="0" smtClean="0">
                <a:latin typeface="Times New Roman" panose="02020603050405020304" pitchFamily="18" charset="0"/>
                <a:cs typeface="Times New Roman" panose="02020603050405020304" pitchFamily="18" charset="0"/>
              </a:rPr>
              <a:t>1)Желтая </a:t>
            </a:r>
            <a:r>
              <a:rPr lang="ru-RU" sz="3200" dirty="0">
                <a:latin typeface="Times New Roman" panose="02020603050405020304" pitchFamily="18" charset="0"/>
                <a:cs typeface="Times New Roman" panose="02020603050405020304" pitchFamily="18" charset="0"/>
              </a:rPr>
              <a:t>листва – опадающая листва</a:t>
            </a:r>
          </a:p>
          <a:p>
            <a:pPr algn="just">
              <a:lnSpc>
                <a:spcPct val="150000"/>
              </a:lnSpc>
            </a:pPr>
            <a:r>
              <a:rPr lang="ru-RU" sz="3200" dirty="0" smtClean="0">
                <a:latin typeface="Times New Roman" panose="02020603050405020304" pitchFamily="18" charset="0"/>
                <a:cs typeface="Times New Roman" panose="02020603050405020304" pitchFamily="18" charset="0"/>
              </a:rPr>
              <a:t>2)Любимая </a:t>
            </a:r>
            <a:r>
              <a:rPr lang="ru-RU" sz="3200" dirty="0">
                <a:latin typeface="Times New Roman" panose="02020603050405020304" pitchFamily="18" charset="0"/>
                <a:cs typeface="Times New Roman" panose="02020603050405020304" pitchFamily="18" charset="0"/>
              </a:rPr>
              <a:t>мама - любящая мама </a:t>
            </a:r>
          </a:p>
          <a:p>
            <a:pPr algn="just">
              <a:lnSpc>
                <a:spcPct val="150000"/>
              </a:lnSpc>
            </a:pPr>
            <a:r>
              <a:rPr lang="ru-RU" sz="3200" dirty="0" smtClean="0">
                <a:latin typeface="Times New Roman" panose="02020603050405020304" pitchFamily="18" charset="0"/>
                <a:cs typeface="Times New Roman" panose="02020603050405020304" pitchFamily="18" charset="0"/>
              </a:rPr>
              <a:t>3)Зеленый </a:t>
            </a:r>
            <a:r>
              <a:rPr lang="ru-RU" sz="3200" dirty="0">
                <a:latin typeface="Times New Roman" panose="02020603050405020304" pitchFamily="18" charset="0"/>
                <a:cs typeface="Times New Roman" panose="02020603050405020304" pitchFamily="18" charset="0"/>
              </a:rPr>
              <a:t>луг-зеленеющий луг</a:t>
            </a:r>
          </a:p>
        </p:txBody>
      </p:sp>
      <p:sp>
        <p:nvSpPr>
          <p:cNvPr id="3" name="Прямоугольник 2">
            <a:extLst>
              <a:ext uri="{FF2B5EF4-FFF2-40B4-BE49-F238E27FC236}">
                <a16:creationId xmlns="" xmlns:a16="http://schemas.microsoft.com/office/drawing/2014/main" id="{F8B25882-D2F6-4FBD-B5E9-B34057F4C4B8}"/>
              </a:ext>
            </a:extLst>
          </p:cNvPr>
          <p:cNvSpPr/>
          <p:nvPr/>
        </p:nvSpPr>
        <p:spPr>
          <a:xfrm>
            <a:off x="1988742" y="4233719"/>
            <a:ext cx="9436820" cy="2047740"/>
          </a:xfrm>
          <a:prstGeom prst="rect">
            <a:avLst/>
          </a:prstGeom>
        </p:spPr>
        <p:txBody>
          <a:bodyPr wrap="square">
            <a:spAutoFit/>
          </a:bodyPr>
          <a:lstStyle/>
          <a:p>
            <a:pPr marL="342900" indent="-342900">
              <a:lnSpc>
                <a:spcPct val="115000"/>
              </a:lnSpc>
              <a:spcAft>
                <a:spcPts val="1000"/>
              </a:spcAft>
              <a:buFont typeface="+mj-lt"/>
              <a:buAutoNum type="arabicPeriod"/>
            </a:pPr>
            <a:r>
              <a:rPr lang="ru-RU" sz="2400" dirty="0">
                <a:latin typeface="Times New Roman" panose="02020603050405020304" pitchFamily="18" charset="0"/>
                <a:ea typeface="Calibri" panose="020F0502020204030204" pitchFamily="34" charset="0"/>
                <a:cs typeface="Times New Roman" panose="02020603050405020304" pitchFamily="18" charset="0"/>
              </a:rPr>
              <a:t>Причастия и прилагательные отвечают на вопросы какой? Какая? Какое</a:t>
            </a:r>
            <a:r>
              <a:rPr lang="ru-RU" sz="2400" dirty="0" smtClean="0">
                <a:latin typeface="Times New Roman" panose="02020603050405020304" pitchFamily="18" charset="0"/>
                <a:ea typeface="Calibri" panose="020F0502020204030204" pitchFamily="34" charset="0"/>
                <a:cs typeface="Times New Roman" panose="02020603050405020304" pitchFamily="18" charset="0"/>
              </a:rPr>
              <a:t>? Какие</a:t>
            </a:r>
            <a:r>
              <a:rPr lang="ru-RU" sz="2400" dirty="0">
                <a:latin typeface="Times New Roman" panose="02020603050405020304" pitchFamily="18" charset="0"/>
                <a:ea typeface="Calibri" panose="020F0502020204030204" pitchFamily="34" charset="0"/>
                <a:cs typeface="Times New Roman" panose="02020603050405020304" pitchFamily="18" charset="0"/>
              </a:rPr>
              <a:t>?</a:t>
            </a:r>
          </a:p>
          <a:p>
            <a:pPr marL="342900" indent="-342900">
              <a:lnSpc>
                <a:spcPct val="115000"/>
              </a:lnSpc>
              <a:spcAft>
                <a:spcPts val="1000"/>
              </a:spcAft>
              <a:buFont typeface="+mj-lt"/>
              <a:buAutoNum type="arabicPeriod"/>
            </a:pPr>
            <a:r>
              <a:rPr lang="ru-RU" sz="2400" dirty="0">
                <a:latin typeface="Times New Roman" panose="02020603050405020304" pitchFamily="18" charset="0"/>
                <a:ea typeface="Calibri" panose="020F0502020204030204" pitchFamily="34" charset="0"/>
                <a:cs typeface="Times New Roman" panose="02020603050405020304" pitchFamily="18" charset="0"/>
              </a:rPr>
              <a:t>Согласуются с именами существительными</a:t>
            </a:r>
          </a:p>
          <a:p>
            <a:pPr marL="342900" indent="-342900">
              <a:lnSpc>
                <a:spcPct val="115000"/>
              </a:lnSpc>
              <a:spcAft>
                <a:spcPts val="1000"/>
              </a:spcAft>
              <a:buFont typeface="+mj-lt"/>
              <a:buAutoNum type="arabicPeriod"/>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Причастие - признак </a:t>
            </a:r>
            <a:r>
              <a:rPr lang="ru-RU" sz="2400" dirty="0">
                <a:latin typeface="Times New Roman" panose="02020603050405020304" pitchFamily="18" charset="0"/>
                <a:ea typeface="Calibri" panose="020F0502020204030204" pitchFamily="34" charset="0"/>
                <a:cs typeface="Times New Roman" panose="02020603050405020304" pitchFamily="18" charset="0"/>
              </a:rPr>
              <a:t>предмета по действию</a:t>
            </a:r>
          </a:p>
        </p:txBody>
      </p:sp>
    </p:spTree>
    <p:extLst>
      <p:ext uri="{BB962C8B-B14F-4D97-AF65-F5344CB8AC3E}">
        <p14:creationId xmlns:p14="http://schemas.microsoft.com/office/powerpoint/2010/main" val="2469816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317</TotalTime>
  <Words>616</Words>
  <Application>Microsoft Office PowerPoint</Application>
  <PresentationFormat>Произвольный</PresentationFormat>
  <Paragraphs>160</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Причастие как часть речи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Причастие как часть речи</dc:title>
  <dc:creator>Anara Ilyasova</dc:creator>
  <cp:lastModifiedBy>HP</cp:lastModifiedBy>
  <cp:revision>51</cp:revision>
  <dcterms:created xsi:type="dcterms:W3CDTF">2019-11-01T17:58:09Z</dcterms:created>
  <dcterms:modified xsi:type="dcterms:W3CDTF">2019-11-22T18:55:18Z</dcterms:modified>
</cp:coreProperties>
</file>