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81" r:id="rId4"/>
    <p:sldId id="282" r:id="rId5"/>
    <p:sldId id="284" r:id="rId6"/>
    <p:sldId id="285" r:id="rId7"/>
    <p:sldId id="288" r:id="rId8"/>
    <p:sldId id="292" r:id="rId9"/>
    <p:sldId id="293" r:id="rId10"/>
    <p:sldId id="291" r:id="rId11"/>
    <p:sldId id="298" r:id="rId12"/>
    <p:sldId id="297" r:id="rId13"/>
    <p:sldId id="294" r:id="rId14"/>
    <p:sldId id="295" r:id="rId1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65A8B"/>
    <a:srgbClr val="105A5B"/>
    <a:srgbClr val="1376BA"/>
    <a:srgbClr val="1C86C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65" autoAdjust="0"/>
    <p:restoredTop sz="95596" autoAdjust="0"/>
  </p:normalViewPr>
  <p:slideViewPr>
    <p:cSldViewPr showGuides="1">
      <p:cViewPr>
        <p:scale>
          <a:sx n="77" d="100"/>
          <a:sy n="77" d="100"/>
        </p:scale>
        <p:origin x="-942" y="-54"/>
      </p:cViewPr>
      <p:guideLst>
        <p:guide orient="horz" pos="2160"/>
        <p:guide pos="31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aseline="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aseline="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fld id="{84208187-DBF4-4B8A-9AA1-8C460D638E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10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CB953-D3C9-4F9A-B688-D0D1B89735A6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D317E8-98B7-4B0A-839C-C045569D1CA3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457200"/>
            <a:ext cx="7772400" cy="704850"/>
          </a:xfrm>
          <a:effectLst>
            <a:outerShdw algn="ctr" rotWithShape="0">
              <a:schemeClr val="bg2"/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/>
              <a:t>Образец заголовка</a:t>
            </a:r>
            <a:endParaRPr lang="en-US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143000"/>
            <a:ext cx="7772400" cy="685800"/>
          </a:xfrm>
          <a:effectLst>
            <a:outerShdw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55054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047875"/>
            <a:ext cx="1828800" cy="4495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2047875"/>
            <a:ext cx="5334000" cy="4495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43637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275919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83880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809875"/>
            <a:ext cx="35814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2809875"/>
            <a:ext cx="35814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87546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69539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011201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2565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07439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18043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047875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809875"/>
            <a:ext cx="73152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748" y="0"/>
            <a:ext cx="9108504" cy="1150268"/>
          </a:xfrm>
        </p:spPr>
        <p:txBody>
          <a:bodyPr/>
          <a:lstStyle/>
          <a:p>
            <a:r>
              <a:rPr lang="ru-RU" sz="1400" dirty="0">
                <a:solidFill>
                  <a:srgbClr val="000000"/>
                </a:solidFill>
              </a:rPr>
              <a:t>                                                             МБДОУ «ДС№8КВ» г. Пикалево</a:t>
            </a:r>
            <a:br>
              <a:rPr lang="ru-RU" sz="1400" dirty="0">
                <a:solidFill>
                  <a:srgbClr val="000000"/>
                </a:solidFill>
              </a:rPr>
            </a:br>
            <a:r>
              <a:rPr lang="ru-RU" sz="1400" dirty="0">
                <a:solidFill>
                  <a:srgbClr val="000000"/>
                </a:solidFill>
              </a:rPr>
              <a:t>           </a:t>
            </a:r>
            <a:r>
              <a:rPr lang="ru-RU" sz="2400" dirty="0">
                <a:solidFill>
                  <a:srgbClr val="000000"/>
                </a:solidFill>
              </a:rPr>
              <a:t>Краткосрочный проект в старшей группе «Иванушка»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 rot="10800000" flipV="1">
            <a:off x="6156176" y="5445224"/>
            <a:ext cx="2736304" cy="1296144"/>
          </a:xfrm>
        </p:spPr>
        <p:txBody>
          <a:bodyPr/>
          <a:lstStyle/>
          <a:p>
            <a:r>
              <a:rPr lang="ru-RU" sz="1400" dirty="0">
                <a:solidFill>
                  <a:srgbClr val="000000"/>
                </a:solidFill>
              </a:rPr>
              <a:t>Разработала: воспитатель  </a:t>
            </a:r>
            <a:r>
              <a:rPr lang="ru-RU" sz="1400" dirty="0" err="1">
                <a:solidFill>
                  <a:srgbClr val="000000"/>
                </a:solidFill>
              </a:rPr>
              <a:t>Копусова</a:t>
            </a:r>
            <a:r>
              <a:rPr lang="ru-RU" sz="1400" dirty="0">
                <a:solidFill>
                  <a:srgbClr val="000000"/>
                </a:solidFill>
              </a:rPr>
              <a:t> Ирина Ивановна</a:t>
            </a:r>
          </a:p>
          <a:p>
            <a:endParaRPr lang="ru-RU" sz="1400" dirty="0">
              <a:solidFill>
                <a:srgbClr val="000000"/>
              </a:solidFill>
            </a:endParaRPr>
          </a:p>
          <a:p>
            <a:endParaRPr lang="ru-RU" sz="1400" dirty="0">
              <a:solidFill>
                <a:srgbClr val="000000"/>
              </a:solidFill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                             2019г.</a:t>
            </a:r>
          </a:p>
        </p:txBody>
      </p:sp>
      <p:pic>
        <p:nvPicPr>
          <p:cNvPr id="1026" name="Picture 2" descr="C:\Users\татка\Desktop\depositphotos_202709614-stock-photo-molecule-and-atoms-abstract-backgroun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31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6776" y="217792"/>
            <a:ext cx="8459560" cy="748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«Детский сад №8 комбинированного вида» </a:t>
            </a:r>
            <a:r>
              <a:rPr lang="ru-RU" sz="3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г.Пикалево</a:t>
            </a:r>
            <a:endParaRPr lang="ru-RU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8296" y="1844824"/>
            <a:ext cx="7344816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Краткосрочный проект в старшей группе «Иванушка»</a:t>
            </a:r>
          </a:p>
          <a:p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«Капельки – маленькие человечки»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84168" y="5949280"/>
            <a:ext cx="2801986" cy="420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Автор : </a:t>
            </a:r>
            <a:r>
              <a:rPr lang="ru-RU" sz="3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Копусова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И.И.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7596336" cy="715963"/>
          </a:xfrm>
        </p:spPr>
        <p:txBody>
          <a:bodyPr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4-5 день – творческая мастерская с родителями по изготовлению пособия «Кубики маленьких человечков»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2454145"/>
            <a:ext cx="2880320" cy="20449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40" y="4536984"/>
            <a:ext cx="2890284" cy="216771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38036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A56A322-6119-4A5C-8B67-DE635E51A96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391" y="2739207"/>
            <a:ext cx="2465891" cy="32791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8A4BDF6-BFDF-4373-BF26-64B3350588B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432" y="2739207"/>
            <a:ext cx="2465891" cy="328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94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276872"/>
            <a:ext cx="65527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baseline="0" dirty="0"/>
              <a:t>Речевое творчество с кубиками МЧ. </a:t>
            </a:r>
            <a:r>
              <a:rPr lang="ru-RU" baseline="0" dirty="0"/>
              <a:t>Сказка о кирпичике.</a:t>
            </a:r>
          </a:p>
          <a:p>
            <a:pPr lvl="0"/>
            <a:r>
              <a:rPr lang="ru-RU" baseline="0" dirty="0"/>
              <a:t>Жил кирпичик. Пошел кирпич гулять, прогулялся по травке, затем упал в речку и утонул бы, но успел прыгнуть на кораблик, который плыл по реке. На нем кирпичик доплыл до берега. На берегу горел костер, кирпичик замерз и прыгнул в огонь! Но кирпичик не сгорел, а стал только румяный!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F2220D6-1131-4F28-BE6F-933B7051CA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50554"/>
            <a:ext cx="3804234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183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Моделирование будущего школьника, используя модели «Кубики маленьких человечков»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780928"/>
            <a:ext cx="2800350" cy="3733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448" y="2708920"/>
            <a:ext cx="2895786" cy="3861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3805238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33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92957"/>
            <a:ext cx="7920880" cy="715963"/>
          </a:xfrm>
        </p:spPr>
        <p:txBody>
          <a:bodyPr/>
          <a:lstStyle/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Моделирование  будущего школьника маленькими человечками из цветной бумаги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самоклейки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выделение формулы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 УМ – ТЕЛО  - ДУША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9354" y="2892010"/>
            <a:ext cx="2179120" cy="29054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757" y="2892010"/>
            <a:ext cx="2179120" cy="29054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76672"/>
            <a:ext cx="3805237" cy="90487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4FA52DF4-8D6E-4811-BAE1-4A217DFB79C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26" y="2708920"/>
            <a:ext cx="2610290" cy="196209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533598C-2250-4098-A0EA-9CE663737DC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70" y="4784205"/>
            <a:ext cx="2698645" cy="202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887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47875"/>
            <a:ext cx="8064896" cy="715963"/>
          </a:xfrm>
        </p:spPr>
        <p:txBody>
          <a:bodyPr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Продукт проекта - модель будущего успешного школьника, друга нашей группы по имени Дениска. Мы вместе будем стараться развивать  УМ  - ДУШУ _ ТЕЛО и готовиться к школе!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924944"/>
            <a:ext cx="3527623" cy="37338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504" y="2924944"/>
            <a:ext cx="3024336" cy="36800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3199612" cy="76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41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791" y="1556792"/>
            <a:ext cx="7086600" cy="792163"/>
          </a:xfrm>
          <a:effectLst>
            <a:outerShdw algn="ctr" rotWithShape="0">
              <a:schemeClr val="hlink"/>
            </a:outerShdw>
          </a:effectLst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Тема: «Капельки – маленькие человечки»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12968" cy="1008112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ko-KR" sz="1600" b="1" dirty="0">
                <a:latin typeface="Times New Roman" pitchFamily="18" charset="0"/>
                <a:ea typeface="굴림" charset="-127"/>
                <a:cs typeface="Times New Roman" pitchFamily="18" charset="0"/>
              </a:rPr>
              <a:t>         </a:t>
            </a:r>
            <a:r>
              <a:rPr lang="ru-RU" altLang="ko-KR" sz="1800" b="1" dirty="0">
                <a:latin typeface="Times New Roman" pitchFamily="18" charset="0"/>
                <a:ea typeface="굴림" charset="-127"/>
                <a:cs typeface="Times New Roman" pitchFamily="18" charset="0"/>
              </a:rPr>
              <a:t>Цель: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изучение детьми метода «Моделирование маленькими человечками», как средства развития творческого воображения, образного мышления, развития связной речи в ходе размышлений, умозаключений, выводов.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1800" b="1" dirty="0">
                <a:latin typeface="Times New Roman" pitchFamily="18" charset="0"/>
                <a:ea typeface="굴림" charset="-127"/>
                <a:cs typeface="Times New Roman" pitchFamily="18" charset="0"/>
              </a:rPr>
              <a:t>       Задачи проекта:</a:t>
            </a:r>
            <a:endParaRPr lang="en-US" altLang="ko-KR" sz="1800" b="1" dirty="0"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>
                <a:latin typeface="Times New Roman" pitchFamily="18" charset="0"/>
                <a:ea typeface="굴림" charset="-127"/>
                <a:cs typeface="Times New Roman" pitchFamily="18" charset="0"/>
              </a:rPr>
              <a:t>- Развивать познавательную активность у детей дошкольного возраста;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>
                <a:latin typeface="Times New Roman" pitchFamily="18" charset="0"/>
                <a:ea typeface="굴림" charset="-127"/>
                <a:cs typeface="Times New Roman" pitchFamily="18" charset="0"/>
              </a:rPr>
              <a:t>- Внедрять ТРИЗ-педагогику в образовательный процесс;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>
                <a:latin typeface="Times New Roman" pitchFamily="18" charset="0"/>
                <a:ea typeface="굴림" charset="-127"/>
                <a:cs typeface="Times New Roman" pitchFamily="18" charset="0"/>
              </a:rPr>
              <a:t>- Продолжать формировать у детей умение вести наблюдения за объектами живой и неживой природы.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>
                <a:latin typeface="Times New Roman" pitchFamily="18" charset="0"/>
                <a:ea typeface="굴림" charset="-127"/>
                <a:cs typeface="Times New Roman" pitchFamily="18" charset="0"/>
              </a:rPr>
              <a:t>- Развивать память, мышление, творческое  воображение, общие  речевые навыки, диалогическую речь, зрительное внимание, артикуляционную, тонкую и общую моторику.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>
                <a:latin typeface="Times New Roman" pitchFamily="18" charset="0"/>
                <a:ea typeface="굴림" charset="-127"/>
                <a:cs typeface="Times New Roman" pitchFamily="18" charset="0"/>
              </a:rPr>
              <a:t>- Формировать навыки сотрудничества, взаимопонимания, доброжелательности, самостоятельности, инициативности, ответственности.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>
                <a:latin typeface="Times New Roman" pitchFamily="18" charset="0"/>
                <a:ea typeface="굴림" charset="-127"/>
                <a:cs typeface="Times New Roman" pitchFamily="18" charset="0"/>
              </a:rPr>
              <a:t>- Познакомить с молекулярной теорией на основе «маленьких человечков», познакомиться с переходом веществ из одного агрегатного состояния в другое.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>
                <a:latin typeface="Times New Roman" pitchFamily="18" charset="0"/>
                <a:ea typeface="굴림" charset="-127"/>
                <a:cs typeface="Times New Roman" pitchFamily="18" charset="0"/>
              </a:rPr>
              <a:t>- Продолжать развивать навыки учебной деятельности;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ko-KR" sz="1800" dirty="0">
                <a:latin typeface="Times New Roman" pitchFamily="18" charset="0"/>
                <a:ea typeface="굴림" charset="-127"/>
                <a:cs typeface="Times New Roman" pitchFamily="18" charset="0"/>
              </a:rPr>
              <a:t>- Развивать умения делать выводы, устанавливать причинно – следственные связи в процессе обсуждений, мозговых штурмов. Воспитывать интерес к проведению исследовательской, творческой деятельности самостоятельно или со взрослыми.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ko-KR" sz="14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400" dirty="0">
              <a:latin typeface="Verdana" pitchFamily="34" charset="0"/>
              <a:ea typeface="굴림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8036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7315200" cy="956399"/>
          </a:xfrm>
        </p:spPr>
        <p:txBody>
          <a:bodyPr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Р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еализация проекта:</a:t>
            </a:r>
            <a: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492896"/>
            <a:ext cx="7315200" cy="4248472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день – Вхождение  в проект: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роблемные вопросы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чего состоит дерево, железо, бумага?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Какие они?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Какие еще есть состояния предметов?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Может там пустота?</a:t>
            </a:r>
          </a:p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О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бсуждение плана действий                                                   Что мы знаем? Что мы хотим узнать? Что мы сделаем? 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знаем названия материалов, но не знаем их состава? </a:t>
            </a:r>
          </a:p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Вывод :   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Хотим узнать! Мы узнаем 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сделаем своими руками , то что мы узнаем.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38036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5321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700808"/>
            <a:ext cx="3094226" cy="1296144"/>
          </a:xfrm>
        </p:spPr>
        <p:txBody>
          <a:bodyPr/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Мозговой штурм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ЧТО?   ИЗ ЧЕГО?   КАК ЭТО?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510" y="1854087"/>
            <a:ext cx="2880320" cy="21602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170" y="1837882"/>
            <a:ext cx="2880320" cy="2160240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8036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1971079" cy="262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8524" y="4261510"/>
            <a:ext cx="3157264" cy="2372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94490" y="4437112"/>
            <a:ext cx="32403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НОД с презентацией: «Знакомство с человечками твердого                                               вещества , жидкого вещества , газообразного вещества».</a:t>
            </a:r>
          </a:p>
        </p:txBody>
      </p:sp>
    </p:spTree>
    <p:extLst>
      <p:ext uri="{BB962C8B-B14F-4D97-AF65-F5344CB8AC3E}">
        <p14:creationId xmlns:p14="http://schemas.microsoft.com/office/powerpoint/2010/main" val="159137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784" y="2047875"/>
            <a:ext cx="6897216" cy="715963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Подвижные игры по моделированию предметов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56" y="2996952"/>
            <a:ext cx="3937744" cy="295330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572" y="2996952"/>
            <a:ext cx="3851920" cy="288894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8036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971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44824"/>
            <a:ext cx="7380312" cy="901701"/>
          </a:xfrm>
        </p:spPr>
        <p:txBody>
          <a:bodyPr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2 -3 день – Изготовление карточек для моделирования детьми вместе с воспитателем, изготовление « Домино МЧ»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801" y="2532874"/>
            <a:ext cx="2259891" cy="30131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981" y="2546764"/>
            <a:ext cx="2843808" cy="2132856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8036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AFE5461-858B-489A-8476-771BBA64334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588" y="2585063"/>
            <a:ext cx="3006278" cy="22567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0A635-EC71-4ECA-9D13-FF8CBE1CE72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75120" y="4443025"/>
            <a:ext cx="2016224" cy="268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1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047875"/>
            <a:ext cx="7704855" cy="715963"/>
          </a:xfrm>
        </p:spPr>
        <p:txBody>
          <a:bodyPr/>
          <a:lstStyle/>
          <a:p>
            <a:r>
              <a:rPr lang="ru-RU" sz="2400" b="1" dirty="0"/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Мозговой штурм: « Кто есть человек? Из чего он состоит? Кто такой хороший человек</a:t>
            </a:r>
            <a:r>
              <a:rPr lang="ru-RU" sz="2400" b="1" dirty="0"/>
              <a:t>? 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230372"/>
            <a:ext cx="4225776" cy="31693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028530"/>
            <a:ext cx="2679762" cy="3573016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38036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409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424700"/>
            <a:ext cx="3198961" cy="42652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492896"/>
            <a:ext cx="3147814" cy="419708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87623" y="1643607"/>
            <a:ext cx="74474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baseline="0" dirty="0"/>
              <a:t>Формула человека- УМ – ТЕЛО - ДУША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756" y="476672"/>
            <a:ext cx="38036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80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  Копилка добрых дел: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Акция « Научим малышей делать зарядку»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212976"/>
            <a:ext cx="4204956" cy="313940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8114" y="3212976"/>
            <a:ext cx="4091947" cy="306896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38036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909393"/>
      </p:ext>
    </p:extLst>
  </p:cSld>
  <p:clrMapOvr>
    <a:masterClrMapping/>
  </p:clrMapOvr>
</p:sld>
</file>

<file path=ppt/theme/theme1.xml><?xml version="1.0" encoding="utf-8"?>
<a:theme xmlns:a="http://schemas.openxmlformats.org/drawingml/2006/main" name="каткосрочный проект">
  <a:themeElements>
    <a:clrScheme name="powerpoint-template 6">
      <a:dk1>
        <a:srgbClr val="4D4D4D"/>
      </a:dk1>
      <a:lt1>
        <a:srgbClr val="FFFFFF"/>
      </a:lt1>
      <a:dk2>
        <a:srgbClr val="4D4D4D"/>
      </a:dk2>
      <a:lt2>
        <a:srgbClr val="42A5BC"/>
      </a:lt2>
      <a:accent1>
        <a:srgbClr val="0B70D4"/>
      </a:accent1>
      <a:accent2>
        <a:srgbClr val="61D9E4"/>
      </a:accent2>
      <a:accent3>
        <a:srgbClr val="FFFFFF"/>
      </a:accent3>
      <a:accent4>
        <a:srgbClr val="404040"/>
      </a:accent4>
      <a:accent5>
        <a:srgbClr val="AABBE6"/>
      </a:accent5>
      <a:accent6>
        <a:srgbClr val="57C4CF"/>
      </a:accent6>
      <a:hlink>
        <a:srgbClr val="2091E2"/>
      </a:hlink>
      <a:folHlink>
        <a:srgbClr val="DDDDDD"/>
      </a:folHlink>
    </a:clrScheme>
    <a:fontScheme name="powerpoint-template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 1">
        <a:dk1>
          <a:srgbClr val="4D4D4D"/>
        </a:dk1>
        <a:lt1>
          <a:srgbClr val="FFFFFF"/>
        </a:lt1>
        <a:dk2>
          <a:srgbClr val="4D4D4D"/>
        </a:dk2>
        <a:lt2>
          <a:srgbClr val="80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2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1FAA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3">
        <a:dk1>
          <a:srgbClr val="4D4D4D"/>
        </a:dk1>
        <a:lt1>
          <a:srgbClr val="FFFFFF"/>
        </a:lt1>
        <a:dk2>
          <a:srgbClr val="4D4D4D"/>
        </a:dk2>
        <a:lt2>
          <a:srgbClr val="1376BA"/>
        </a:lt2>
        <a:accent1>
          <a:srgbClr val="2091CB"/>
        </a:accent1>
        <a:accent2>
          <a:srgbClr val="2D76E4"/>
        </a:accent2>
        <a:accent3>
          <a:srgbClr val="FFFFFF"/>
        </a:accent3>
        <a:accent4>
          <a:srgbClr val="404040"/>
        </a:accent4>
        <a:accent5>
          <a:srgbClr val="ABC7E2"/>
        </a:accent5>
        <a:accent6>
          <a:srgbClr val="286ACF"/>
        </a:accent6>
        <a:hlink>
          <a:srgbClr val="3BAE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4">
        <a:dk1>
          <a:srgbClr val="4D4D4D"/>
        </a:dk1>
        <a:lt1>
          <a:srgbClr val="FFFFFF"/>
        </a:lt1>
        <a:dk2>
          <a:srgbClr val="4D4D4D"/>
        </a:dk2>
        <a:lt2>
          <a:srgbClr val="105A5B"/>
        </a:lt2>
        <a:accent1>
          <a:srgbClr val="167C7E"/>
        </a:accent1>
        <a:accent2>
          <a:srgbClr val="1C9495"/>
        </a:accent2>
        <a:accent3>
          <a:srgbClr val="FFFFFF"/>
        </a:accent3>
        <a:accent4>
          <a:srgbClr val="404040"/>
        </a:accent4>
        <a:accent5>
          <a:srgbClr val="ABBFC0"/>
        </a:accent5>
        <a:accent6>
          <a:srgbClr val="188687"/>
        </a:accent6>
        <a:hlink>
          <a:srgbClr val="28ACB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5">
        <a:dk1>
          <a:srgbClr val="4D4D4D"/>
        </a:dk1>
        <a:lt1>
          <a:srgbClr val="FFFFFF"/>
        </a:lt1>
        <a:dk2>
          <a:srgbClr val="4D4D4D"/>
        </a:dk2>
        <a:lt2>
          <a:srgbClr val="165A8B"/>
        </a:lt2>
        <a:accent1>
          <a:srgbClr val="27759B"/>
        </a:accent1>
        <a:accent2>
          <a:srgbClr val="3991B5"/>
        </a:accent2>
        <a:accent3>
          <a:srgbClr val="FFFFFF"/>
        </a:accent3>
        <a:accent4>
          <a:srgbClr val="404040"/>
        </a:accent4>
        <a:accent5>
          <a:srgbClr val="ACBDCB"/>
        </a:accent5>
        <a:accent6>
          <a:srgbClr val="3383A4"/>
        </a:accent6>
        <a:hlink>
          <a:srgbClr val="40A3E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6">
        <a:dk1>
          <a:srgbClr val="4D4D4D"/>
        </a:dk1>
        <a:lt1>
          <a:srgbClr val="FFFFFF"/>
        </a:lt1>
        <a:dk2>
          <a:srgbClr val="4D4D4D"/>
        </a:dk2>
        <a:lt2>
          <a:srgbClr val="42A5BC"/>
        </a:lt2>
        <a:accent1>
          <a:srgbClr val="0B70D4"/>
        </a:accent1>
        <a:accent2>
          <a:srgbClr val="61D9E4"/>
        </a:accent2>
        <a:accent3>
          <a:srgbClr val="FFFFFF"/>
        </a:accent3>
        <a:accent4>
          <a:srgbClr val="404040"/>
        </a:accent4>
        <a:accent5>
          <a:srgbClr val="AABBE6"/>
        </a:accent5>
        <a:accent6>
          <a:srgbClr val="57C4CF"/>
        </a:accent6>
        <a:hlink>
          <a:srgbClr val="2091E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каткосрочный проект</Template>
  <TotalTime>349</TotalTime>
  <Words>537</Words>
  <Application>Microsoft Office PowerPoint</Application>
  <PresentationFormat>Экран (4:3)</PresentationFormat>
  <Paragraphs>47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каткосрочный проект</vt:lpstr>
      <vt:lpstr>                                                             МБДОУ «ДС№8КВ» г. Пикалево            Краткосрочный проект в старшей группе «Иванушка» </vt:lpstr>
      <vt:lpstr>Тема: «Капельки – маленькие человечки»</vt:lpstr>
      <vt:lpstr>                   Реализация проекта: </vt:lpstr>
      <vt:lpstr>Мозговой штурм – ЧТО?   ИЗ ЧЕГО?   КАК ЭТО?</vt:lpstr>
      <vt:lpstr>Подвижные игры по моделированию предметов</vt:lpstr>
      <vt:lpstr>2 -3 день – Изготовление карточек для моделирования детьми вместе с воспитателем, изготовление « Домино МЧ» </vt:lpstr>
      <vt:lpstr> Мозговой штурм: « Кто есть человек? Из чего он состоит? Кто такой хороший человек? </vt:lpstr>
      <vt:lpstr>Презентация PowerPoint</vt:lpstr>
      <vt:lpstr>                             Копилка добрых дел:          Акция « Научим малышей делать зарядку»</vt:lpstr>
      <vt:lpstr>4-5 день – творческая мастерская с родителями по изготовлению пособия «Кубики маленьких человечков»</vt:lpstr>
      <vt:lpstr>Презентация PowerPoint</vt:lpstr>
      <vt:lpstr>Моделирование будущего школьника, используя модели «Кубики маленьких человечков» </vt:lpstr>
      <vt:lpstr>Моделирование  будущего школьника маленькими человечками из цветной бумаги – самоклейки, выделение формулы                                УМ – ТЕЛО  - ДУША </vt:lpstr>
      <vt:lpstr>Продукт проекта - модель будущего успешного школьника, друга нашей группы по имени Дениска. Мы вместе будем стараться развивать  УМ  - ДУШУ _ ТЕЛО и готовиться к школе!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«ДС№8КВ» г. Пикалево            Краткосрочный проект в старшей группе «Иванушка»</dc:title>
  <dc:creator>user</dc:creator>
  <cp:lastModifiedBy>user</cp:lastModifiedBy>
  <cp:revision>34</cp:revision>
  <dcterms:created xsi:type="dcterms:W3CDTF">2019-11-14T14:31:04Z</dcterms:created>
  <dcterms:modified xsi:type="dcterms:W3CDTF">2019-11-25T21:41:37Z</dcterms:modified>
</cp:coreProperties>
</file>