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58" r:id="rId4"/>
    <p:sldId id="264" r:id="rId5"/>
    <p:sldId id="260" r:id="rId6"/>
    <p:sldId id="261" r:id="rId7"/>
    <p:sldId id="265" r:id="rId8"/>
    <p:sldId id="266" r:id="rId9"/>
    <p:sldId id="267" r:id="rId10"/>
    <p:sldId id="271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playstand.ru/blog/chto-takoe-interaktivnyiy-skalodr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204864"/>
            <a:ext cx="3993654" cy="299524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1430" y="5517232"/>
            <a:ext cx="8478250" cy="1204306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МАДОУ «Детский сад №6»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Калининградская область,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dirty="0" smtClean="0">
                <a:solidFill>
                  <a:srgbClr val="002060"/>
                </a:solidFill>
              </a:rPr>
              <a:t>. Гусев</a:t>
            </a:r>
            <a:r>
              <a:rPr lang="ru-RU" sz="2400" smtClean="0">
                <a:solidFill>
                  <a:srgbClr val="002060"/>
                </a:solidFill>
              </a:rPr>
              <a:t/>
            </a:r>
            <a:br>
              <a:rPr lang="ru-RU" sz="2400" smtClean="0">
                <a:solidFill>
                  <a:srgbClr val="002060"/>
                </a:solidFill>
              </a:rPr>
            </a:br>
            <a:r>
              <a:rPr lang="ru-RU" sz="2000" smtClean="0">
                <a:solidFill>
                  <a:srgbClr val="002060"/>
                </a:solidFill>
              </a:rPr>
              <a:t>инструктор </a:t>
            </a:r>
            <a:r>
              <a:rPr lang="ru-RU" sz="2000" dirty="0" smtClean="0">
                <a:solidFill>
                  <a:srgbClr val="002060"/>
                </a:solidFill>
              </a:rPr>
              <a:t>по физической культуре – Кожевникова О.А.</a:t>
            </a:r>
            <a:br>
              <a:rPr lang="ru-RU" sz="2000" dirty="0" smtClean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0095" y="476672"/>
            <a:ext cx="82809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cs typeface="Aharoni" panose="02010803020104030203" pitchFamily="2" charset="-79"/>
              </a:rPr>
              <a:t>Интерактивный </a:t>
            </a:r>
            <a:r>
              <a:rPr lang="ru-RU" sz="3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СКАЛОДРОМ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– </a:t>
            </a:r>
            <a:r>
              <a:rPr lang="ru-RU" sz="3600" b="1" dirty="0">
                <a:solidFill>
                  <a:srgbClr val="FF0000"/>
                </a:solidFill>
                <a:cs typeface="Aharoni" panose="02010803020104030203" pitchFamily="2" charset="-79"/>
              </a:rPr>
              <a:t>инновационные технологии в физическом развитии дошкольников.</a:t>
            </a:r>
            <a:r>
              <a:rPr lang="ru-RU" sz="2000" b="1" dirty="0">
                <a:solidFill>
                  <a:srgbClr val="FF0000"/>
                </a:solidFill>
                <a:cs typeface="Aharoni" panose="02010803020104030203" pitchFamily="2" charset="-79"/>
              </a:rPr>
              <a:t/>
            </a:r>
            <a:br>
              <a:rPr lang="ru-RU" sz="2000" b="1" dirty="0">
                <a:solidFill>
                  <a:srgbClr val="FF0000"/>
                </a:solidFill>
                <a:cs typeface="Aharoni" panose="02010803020104030203" pitchFamily="2" charset="-79"/>
              </a:rPr>
            </a:br>
            <a:endParaRPr lang="ru-RU" sz="20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7852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424936" cy="5832648"/>
          </a:xfrm>
        </p:spPr>
        <p:txBody>
          <a:bodyPr>
            <a:normAutofit fontScale="92500" lnSpcReduction="20000"/>
          </a:bodyPr>
          <a:lstStyle/>
          <a:p>
            <a:r>
              <a:rPr lang="ru-RU" sz="2200" i="1" u="sng" dirty="0" smtClean="0"/>
              <a:t>ЦЕЛЕУСТРЕМЛЁННОСТЬ</a:t>
            </a:r>
            <a:endParaRPr lang="ru-RU" sz="2200" dirty="0"/>
          </a:p>
          <a:p>
            <a:r>
              <a:rPr lang="ru-RU" sz="2200" dirty="0"/>
              <a:t>Интерактивный </a:t>
            </a:r>
            <a:r>
              <a:rPr lang="ru-RU" sz="2200" dirty="0" err="1"/>
              <a:t>скалодром</a:t>
            </a:r>
            <a:r>
              <a:rPr lang="ru-RU" sz="2200" dirty="0"/>
              <a:t> повышает уровень мотивации. Ребёнок хочет не только заработать побольше очков, но и узнать, что будет после этого, и перейти на следующий уровень.  По началу задания кажутся сложными, но постоянно тренируясь ребята совершенствуют свои навыки.</a:t>
            </a:r>
          </a:p>
          <a:p>
            <a:r>
              <a:rPr lang="ru-RU" sz="2200" i="1" u="sng" dirty="0"/>
              <a:t>БОРЬБА СО СТРАХАМИ</a:t>
            </a:r>
            <a:endParaRPr lang="ru-RU" sz="2200" dirty="0"/>
          </a:p>
          <a:p>
            <a:r>
              <a:rPr lang="ru-RU" sz="2200" dirty="0"/>
              <a:t>По началу ребята только знакомятся со </a:t>
            </a:r>
            <a:r>
              <a:rPr lang="ru-RU" sz="2200" dirty="0" err="1"/>
              <a:t>скалодромом</a:t>
            </a:r>
            <a:r>
              <a:rPr lang="ru-RU" sz="2200" dirty="0"/>
              <a:t>, они могут ходить вдоль скальной поверхности. Дальше они начинают лазать траверс на самой низкой высоте. Постепенно, занятие за занятием ребёнок поднимается выше и выше.           А если что-то пойдёт не так, то на </a:t>
            </a:r>
            <a:r>
              <a:rPr lang="ru-RU" sz="2200" dirty="0" err="1"/>
              <a:t>скалодроме</a:t>
            </a:r>
            <a:r>
              <a:rPr lang="ru-RU" sz="2200" dirty="0"/>
              <a:t> есть страховка — мягкий гимнастический мат.</a:t>
            </a:r>
          </a:p>
          <a:p>
            <a:r>
              <a:rPr lang="ru-RU" sz="2200" i="1" u="sng" dirty="0"/>
              <a:t>МОТИВАЦИЯ</a:t>
            </a:r>
            <a:endParaRPr lang="ru-RU" sz="2200" dirty="0"/>
          </a:p>
          <a:p>
            <a:r>
              <a:rPr lang="ru-RU" sz="2200" dirty="0"/>
              <a:t>Самый важный момент. Занятия на </a:t>
            </a:r>
            <a:r>
              <a:rPr lang="ru-RU" sz="2200" dirty="0" err="1"/>
              <a:t>скалодроме</a:t>
            </a:r>
            <a:r>
              <a:rPr lang="ru-RU" sz="2200" dirty="0"/>
              <a:t> доступны каждому ребёнку: с ОВЗ, замкнутому, тревожному, слабому. Когда осваиваешь новый навык, и получаешь результат от своих усилий, то самооценка будет расти, а вместе с ней улучшится самочувствие и поднимется настроение.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5060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sun9-15.userapi.com/c855016/v855016096/174352/WXNbKO3O8d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829"/>
          <a:stretch/>
        </p:blipFill>
        <p:spPr bwMode="auto">
          <a:xfrm>
            <a:off x="320310" y="260648"/>
            <a:ext cx="8610098" cy="63862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13842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568952" cy="548640"/>
          </a:xfrm>
        </p:spPr>
        <p:txBody>
          <a:bodyPr/>
          <a:lstStyle/>
          <a:p>
            <a:pPr algn="ctr"/>
            <a:r>
              <a:rPr lang="ru-RU" b="1" dirty="0">
                <a:hlinkClick r:id="rId2"/>
              </a:rPr>
              <a:t>Интерактивный </a:t>
            </a:r>
            <a:r>
              <a:rPr lang="ru-RU" b="1" dirty="0" err="1">
                <a:hlinkClick r:id="rId2"/>
              </a:rPr>
              <a:t>скалодром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–Это </a:t>
            </a:r>
            <a:r>
              <a:rPr lang="ru-RU" dirty="0"/>
              <a:t>стена, оборудованная выступами для лазания и меняющая свой дизайн в зависимости от выбора игры.</a:t>
            </a:r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132856"/>
            <a:ext cx="6000667" cy="45005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3502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1813" y="4797152"/>
            <a:ext cx="92525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Отношение к здоровому образу жизни и стремление к физической активности прививается ребенку в раннем возрасте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Скалолазание — одно из лучших предложений, которое, наверняка, будет воспринято ребёнком на ура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Детям ведь всегда хочется залезть куда-нибудь</a:t>
            </a:r>
            <a:r>
              <a:rPr lang="ru-RU" sz="2400" b="1" dirty="0" smtClean="0">
                <a:solidFill>
                  <a:srgbClr val="002060"/>
                </a:solidFill>
              </a:rPr>
              <a:t> .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76672"/>
            <a:ext cx="7296810" cy="41044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481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4" y="188640"/>
            <a:ext cx="8892480" cy="3579849"/>
          </a:xfrm>
        </p:spPr>
        <p:txBody>
          <a:bodyPr>
            <a:normAutofit/>
          </a:bodyPr>
          <a:lstStyle/>
          <a:p>
            <a:r>
              <a:rPr lang="ru-RU" sz="2000" b="0" dirty="0" smtClean="0">
                <a:solidFill>
                  <a:srgbClr val="002060"/>
                </a:solidFill>
                <a:latin typeface="+mj-lt"/>
              </a:rPr>
              <a:t>             Надо </a:t>
            </a:r>
            <a:r>
              <a:rPr lang="ru-RU" sz="2000" b="0" dirty="0">
                <a:solidFill>
                  <a:srgbClr val="002060"/>
                </a:solidFill>
                <a:latin typeface="+mj-lt"/>
              </a:rPr>
              <a:t>дать возможность ребёнку реализовать себя в том, что ему так </a:t>
            </a:r>
            <a:r>
              <a:rPr lang="ru-RU" sz="2000" b="0" dirty="0" smtClean="0">
                <a:solidFill>
                  <a:srgbClr val="002060"/>
                </a:solidFill>
                <a:latin typeface="+mj-lt"/>
              </a:rPr>
              <a:t>нравится. Занятия на </a:t>
            </a:r>
            <a:r>
              <a:rPr lang="ru-RU" sz="2000" b="0" dirty="0" err="1" smtClean="0">
                <a:solidFill>
                  <a:srgbClr val="002060"/>
                </a:solidFill>
                <a:latin typeface="+mj-lt"/>
              </a:rPr>
              <a:t>скалодроме</a:t>
            </a:r>
            <a:r>
              <a:rPr lang="ru-RU" sz="2000" b="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2000" b="0" dirty="0">
                <a:solidFill>
                  <a:srgbClr val="002060"/>
                </a:solidFill>
                <a:latin typeface="+mj-lt"/>
              </a:rPr>
              <a:t>— это увлекательное, интересное времяпрепровождение, ребёнок преодолевает препятствия различной сложности, развивает все группы </a:t>
            </a:r>
            <a:r>
              <a:rPr lang="ru-RU" sz="2000" b="0" dirty="0" smtClean="0">
                <a:solidFill>
                  <a:srgbClr val="002060"/>
                </a:solidFill>
                <a:latin typeface="+mj-lt"/>
              </a:rPr>
              <a:t>мышц  </a:t>
            </a:r>
            <a:r>
              <a:rPr lang="ru-RU" sz="2000" b="0" dirty="0">
                <a:solidFill>
                  <a:srgbClr val="002060"/>
                </a:solidFill>
                <a:latin typeface="+mj-lt"/>
              </a:rPr>
              <a:t>и широкий спектр двигательных умений.</a:t>
            </a: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16832"/>
            <a:ext cx="8448938" cy="47525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85861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94"/>
          <a:stretch/>
        </p:blipFill>
        <p:spPr>
          <a:xfrm>
            <a:off x="1110064" y="332656"/>
            <a:ext cx="6492840" cy="4464496"/>
          </a:xfrm>
        </p:spPr>
      </p:pic>
      <p:sp>
        <p:nvSpPr>
          <p:cNvPr id="5" name="TextBox 4"/>
          <p:cNvSpPr txBox="1"/>
          <p:nvPr/>
        </p:nvSpPr>
        <p:spPr>
          <a:xfrm>
            <a:off x="0" y="5085184"/>
            <a:ext cx="8712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Интерактивный </a:t>
            </a:r>
            <a:r>
              <a:rPr lang="ru-RU" sz="2400" b="1" dirty="0" err="1" smtClean="0">
                <a:solidFill>
                  <a:srgbClr val="002060"/>
                </a:solidFill>
              </a:rPr>
              <a:t>скалодром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комплекс</a:t>
            </a:r>
            <a:r>
              <a:rPr lang="ru-RU" sz="2400" b="1" dirty="0">
                <a:solidFill>
                  <a:srgbClr val="002060"/>
                </a:solidFill>
              </a:rPr>
              <a:t>, который объединяет в себе и физическую активность, и инновационные технологии, и образовательные задачи, несомненно, отвечает </a:t>
            </a:r>
            <a:r>
              <a:rPr lang="ru-RU" sz="2400" b="1" dirty="0" smtClean="0">
                <a:solidFill>
                  <a:srgbClr val="002060"/>
                </a:solidFill>
              </a:rPr>
              <a:t>требованиям ФГОС.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24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28062"/>
            <a:ext cx="8712968" cy="659735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на </a:t>
            </a:r>
            <a:r>
              <a:rPr lang="ru-RU" sz="2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скалодроме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призваны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желание заниматься двигательной деятельностью, поощряя активность каждого 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  <a:endParaRPr lang="ru-RU" b="0" dirty="0"/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Интерактивный </a:t>
            </a:r>
            <a:r>
              <a:rPr lang="ru-RU" sz="2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скалодром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представляет собой специально оборудованную стену с выступами для лазания и меняющую свой дизайн и вариант игры в зависимости от выбора режима. 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объединяет в себе инновационные технологии и учитывает специфику дошкольного возраста. </a:t>
            </a:r>
            <a:endParaRPr lang="ru-RU" sz="2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направлены на развитие математических и логических навыков, развивают все группы мышц и широкий спектр двигательных умений</a:t>
            </a:r>
          </a:p>
        </p:txBody>
      </p:sp>
    </p:spTree>
    <p:extLst>
      <p:ext uri="{BB962C8B-B14F-4D97-AF65-F5344CB8AC3E}">
        <p14:creationId xmlns:p14="http://schemas.microsoft.com/office/powerpoint/2010/main" val="378015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462" y="260648"/>
            <a:ext cx="8745076" cy="4731977"/>
          </a:xfrm>
        </p:spPr>
        <p:txBody>
          <a:bodyPr>
            <a:normAutofit/>
          </a:bodyPr>
          <a:lstStyle/>
          <a:p>
            <a:pPr algn="ctr"/>
            <a:r>
              <a:rPr lang="ru-RU" sz="1900" u="sng" dirty="0" smtClean="0">
                <a:solidFill>
                  <a:schemeClr val="accent5">
                    <a:lumMod val="75000"/>
                  </a:schemeClr>
                </a:solidFill>
              </a:rPr>
              <a:t>В нашем детском саду на ИНТЕРАКТИВНОМ СКАЛОДРОМЕ работают: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lvl="0"/>
            <a:r>
              <a:rPr lang="ru-RU" u="sng" dirty="0">
                <a:solidFill>
                  <a:schemeClr val="accent5">
                    <a:lumMod val="75000"/>
                  </a:schemeClr>
                </a:solidFill>
              </a:rPr>
              <a:t>ИНСТРУКТОР ПО ФИЗИЧЕСКОЙ КУЛЬТУРЕ</a:t>
            </a:r>
            <a:r>
              <a:rPr lang="ru-RU" u="sng" dirty="0"/>
              <a:t>.</a:t>
            </a:r>
            <a:r>
              <a:rPr lang="ru-RU" dirty="0"/>
              <a:t> Интерактивный </a:t>
            </a:r>
            <a:r>
              <a:rPr lang="ru-RU" dirty="0" err="1"/>
              <a:t>скалодром</a:t>
            </a:r>
            <a:r>
              <a:rPr lang="ru-RU" dirty="0"/>
              <a:t> сделает каждое занятие по физкультуре интересным и увлекательным. Он создает условия для совершенствования физических навыков: потому что лазание не только развивает ловкость, но и положительно влияет на все группы мышц. </a:t>
            </a:r>
          </a:p>
          <a:p>
            <a:pPr lvl="0"/>
            <a:r>
              <a:rPr lang="ru-RU" u="sng" dirty="0">
                <a:solidFill>
                  <a:schemeClr val="accent5">
                    <a:lumMod val="75000"/>
                  </a:schemeClr>
                </a:solidFill>
              </a:rPr>
              <a:t>ВОСПИТАТЕЛЬ.</a:t>
            </a:r>
            <a:r>
              <a:rPr lang="ru-RU" dirty="0"/>
              <a:t> Воспитатели могут разнообразить утреннюю детскую зарядку, если отведут детей на интерактивный </a:t>
            </a:r>
            <a:r>
              <a:rPr lang="ru-RU" dirty="0" err="1"/>
              <a:t>скалодром</a:t>
            </a:r>
            <a:r>
              <a:rPr lang="ru-RU" dirty="0"/>
              <a:t>. А также закрепить знания о цвете, форме, размере необычным способом. Можно здесь и посчитать, и с ракетой буквы изучать, также станет верным помощником при совершенствовании интеллектуальных умений ребёнка</a:t>
            </a:r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ru-RU" u="sng" dirty="0" smtClean="0">
                <a:solidFill>
                  <a:schemeClr val="accent5">
                    <a:lumMod val="75000"/>
                  </a:schemeClr>
                </a:solidFill>
              </a:rPr>
              <a:t>ПСИХОЛОГ</a:t>
            </a:r>
            <a:r>
              <a:rPr lang="ru-RU" u="sng" dirty="0" smtClean="0"/>
              <a:t>.</a:t>
            </a:r>
            <a:r>
              <a:rPr lang="ru-RU" dirty="0" smtClean="0"/>
              <a:t> </a:t>
            </a:r>
            <a:r>
              <a:rPr lang="ru-RU" dirty="0"/>
              <a:t>Интерактивный </a:t>
            </a:r>
            <a:r>
              <a:rPr lang="ru-RU" dirty="0" err="1"/>
              <a:t>скалодром</a:t>
            </a:r>
            <a:r>
              <a:rPr lang="ru-RU" dirty="0"/>
              <a:t> может стать хорошим дополнением для сенсорной </a:t>
            </a:r>
            <a:r>
              <a:rPr lang="ru-RU" dirty="0" smtClean="0"/>
              <a:t>комнаты</a:t>
            </a:r>
            <a:r>
              <a:rPr lang="ru-RU" dirty="0"/>
              <a:t>. Он позволяет не только снимать физическое и эмоциональное напряжение через активную игру, но и развивает мышление, память, внимание. Интерактивный </a:t>
            </a:r>
            <a:r>
              <a:rPr lang="ru-RU" dirty="0" err="1"/>
              <a:t>скалодром</a:t>
            </a:r>
            <a:r>
              <a:rPr lang="ru-RU" dirty="0"/>
              <a:t> подойдет детям с нарушениями функций опорно- двигательного аппарата. При использовании специальных настроек можно сделать контрастное изображение для детей, которые имеют слабое зрение.</a:t>
            </a: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851" y="4149080"/>
            <a:ext cx="4741168" cy="25057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39994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424936" cy="548640"/>
          </a:xfrm>
        </p:spPr>
        <p:txBody>
          <a:bodyPr/>
          <a:lstStyle/>
          <a:p>
            <a:pPr algn="ctr"/>
            <a:r>
              <a:rPr lang="ru-RU" sz="2400" b="1" u="sng" dirty="0">
                <a:solidFill>
                  <a:schemeClr val="accent5">
                    <a:lumMod val="75000"/>
                  </a:schemeClr>
                </a:solidFill>
              </a:rPr>
              <a:t>Какими достоинствами обладает ИНТЕРАКТИВНЫЙ СКАЛОДРОМ,   </a:t>
            </a:r>
            <a:r>
              <a:rPr lang="ru-RU" sz="2400" b="1" u="sng" dirty="0" smtClean="0">
                <a:solidFill>
                  <a:schemeClr val="accent5">
                    <a:lumMod val="75000"/>
                  </a:schemeClr>
                </a:solidFill>
              </a:rPr>
              <a:t>и </a:t>
            </a:r>
            <a:r>
              <a:rPr lang="ru-RU" sz="2400" b="1" u="sng" dirty="0">
                <a:solidFill>
                  <a:schemeClr val="accent5">
                    <a:lumMod val="75000"/>
                  </a:schemeClr>
                </a:solidFill>
              </a:rPr>
              <a:t>чем полезен такой вид скалолазания для ребят: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u="sng" dirty="0"/>
              <a:t/>
            </a:r>
            <a:br>
              <a:rPr lang="ru-RU" b="1" u="sng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496944" cy="5040560"/>
          </a:xfrm>
        </p:spPr>
        <p:txBody>
          <a:bodyPr>
            <a:normAutofit lnSpcReduction="10000"/>
          </a:bodyPr>
          <a:lstStyle/>
          <a:p>
            <a:r>
              <a:rPr lang="ru-RU" sz="1800" i="1" u="sng" dirty="0"/>
              <a:t>УНИВЕРСАЛЬНОСТЬ</a:t>
            </a:r>
            <a:endParaRPr lang="ru-RU" sz="1800" dirty="0"/>
          </a:p>
          <a:p>
            <a:r>
              <a:rPr lang="ru-RU" sz="1800" dirty="0"/>
              <a:t>В процессе тренировки задействованы все группы мышц. На таких занятиях формируется и укрепляется весь мышечный корсет.</a:t>
            </a:r>
          </a:p>
          <a:p>
            <a:r>
              <a:rPr lang="ru-RU" sz="1800" i="1" u="sng" dirty="0"/>
              <a:t>ВЫНОСЛИВОСТЬ</a:t>
            </a:r>
            <a:endParaRPr lang="ru-RU" sz="1800" dirty="0"/>
          </a:p>
          <a:p>
            <a:r>
              <a:rPr lang="ru-RU" sz="1800" dirty="0"/>
              <a:t>Удержаться на зацепах, продолжать движение вверх — занятие не из лёгких. Здесь на помощь приходят яркие и красочные игры, которые мотивируют детей двигаться дальше. </a:t>
            </a:r>
          </a:p>
          <a:p>
            <a:r>
              <a:rPr lang="ru-RU" sz="1800" i="1" u="sng" dirty="0"/>
              <a:t>КОМАНДООБРАЗОВАНИЕ</a:t>
            </a:r>
            <a:endParaRPr lang="ru-RU" sz="1800" dirty="0"/>
          </a:p>
          <a:p>
            <a:r>
              <a:rPr lang="ru-RU" sz="1800" dirty="0"/>
              <a:t>На интерактивном </a:t>
            </a:r>
            <a:r>
              <a:rPr lang="ru-RU" sz="1800" dirty="0" err="1"/>
              <a:t>скалодроме</a:t>
            </a:r>
            <a:r>
              <a:rPr lang="ru-RU" sz="1800" dirty="0"/>
              <a:t> можно играть одному, а можно с друзьями. Есть игры с соревновательным компонентом, в других играх наоборот, победить можно только объединив усилия. Такой опыт полезен для совершенствования коммуникации и развития лидерских способностей у детей</a:t>
            </a:r>
            <a:r>
              <a:rPr lang="ru-RU" sz="1800" dirty="0" smtClean="0"/>
              <a:t>.</a:t>
            </a:r>
          </a:p>
          <a:p>
            <a:r>
              <a:rPr lang="ru-RU" sz="1800" i="1" u="sng" dirty="0"/>
              <a:t>РАЗВИТИЕ</a:t>
            </a:r>
            <a:endParaRPr lang="ru-RU" sz="1800" dirty="0"/>
          </a:p>
          <a:p>
            <a:r>
              <a:rPr lang="ru-RU" sz="1800" dirty="0"/>
              <a:t>Основная цель каждого занятия — формирование и развитие специальных навыков. Занятия на интерактивном </a:t>
            </a:r>
            <a:r>
              <a:rPr lang="ru-RU" sz="1800" dirty="0" err="1"/>
              <a:t>скалодроме</a:t>
            </a:r>
            <a:r>
              <a:rPr lang="ru-RU" sz="1800" dirty="0"/>
              <a:t> развивают мышцы, координацию, плавность движений. </a:t>
            </a:r>
          </a:p>
          <a:p>
            <a:endParaRPr lang="ru-RU" sz="1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1075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sun9-67.userapi.com/c855124/v855124096/18361f/GoooZAC2I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56" r="7419"/>
          <a:stretch/>
        </p:blipFill>
        <p:spPr bwMode="auto">
          <a:xfrm>
            <a:off x="179512" y="260648"/>
            <a:ext cx="8820877" cy="64200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867666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177</TotalTime>
  <Words>636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Углы</vt:lpstr>
      <vt:lpstr>МАДОУ «Детский сад №6»  Калининградская область, г. Гусев инструктор по физической культуре – Кожевникова О.А. </vt:lpstr>
      <vt:lpstr>Интерактивный скалодром  –Это стена, оборудованная выступами для лазания и меняющая свой дизайн в зависимости от выбора игры.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Какими достоинствами обладает ИНТЕРАКТИВНЫЙ СКАЛОДРОМ,   и чем полезен такой вид скалолазания для ребят: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МАДОУ «Детский сад №6»</dc:title>
  <dc:creator>User</dc:creator>
  <cp:lastModifiedBy>User</cp:lastModifiedBy>
  <cp:revision>17</cp:revision>
  <dcterms:created xsi:type="dcterms:W3CDTF">2019-11-21T09:48:39Z</dcterms:created>
  <dcterms:modified xsi:type="dcterms:W3CDTF">2019-11-26T17:11:48Z</dcterms:modified>
</cp:coreProperties>
</file>