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28.07.2019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ng.pngtree.com/thumb_back/fh260/back_pic/04/55/20/145863d599001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28146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66"/>
                </a:solidFill>
              </a:rPr>
              <a:t>«СПОРТ И ИГРА»</a:t>
            </a:r>
            <a:br>
              <a:rPr lang="ru-RU" dirty="0" smtClean="0">
                <a:solidFill>
                  <a:srgbClr val="FF0066"/>
                </a:solidFill>
              </a:rPr>
            </a:br>
            <a:r>
              <a:rPr lang="ru-RU" dirty="0" smtClean="0">
                <a:solidFill>
                  <a:srgbClr val="FF0066"/>
                </a:solidFill>
              </a:rPr>
              <a:t>-скажем им да!</a:t>
            </a:r>
            <a:endParaRPr lang="ru-RU" dirty="0">
              <a:solidFill>
                <a:srgbClr val="FF006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WhatsApp Image 2019-07-28 at 12.05.47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571612"/>
            <a:ext cx="7000892" cy="514351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00618" cy="151128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Малыши, малыши</a:t>
            </a:r>
            <a:b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Встали по порядку.</a:t>
            </a:r>
            <a:b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Малыши, малыши</a:t>
            </a:r>
            <a:b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Сделали зарядку.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4" name="AutoShape 2" descr="blob:https://web.whatsapp.com/310b6204-eae5-4b53-a4a7-fc08c41b12a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blob:https://web.whatsapp.com/310b6204-eae5-4b53-a4a7-fc08c41b12a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blob:https://web.whatsapp.com/310b6204-eae5-4b53-a4a7-fc08c41b12a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AutoShape 8" descr="blob:https://web.whatsapp.com/310b6204-eae5-4b53-a4a7-fc08c41b12a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572132" y="285728"/>
            <a:ext cx="33575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Выходите по порядку,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Становитесь на зарядку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Начинай с зарядки день,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Разгоняй движеньем лень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WhatsApp Image 2019-07-28 at 12.05.33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857364"/>
            <a:ext cx="7500990" cy="500063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3929090" cy="1357322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Спорт </a:t>
            </a:r>
            <a:r>
              <a:rPr lang="ru-RU" sz="27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– это здоровье,</a:t>
            </a:r>
            <a:br>
              <a:rPr lang="ru-RU" sz="27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Спорт – это успех,</a:t>
            </a:r>
            <a:br>
              <a:rPr lang="ru-RU" sz="27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Спорт – это </a:t>
            </a:r>
            <a:r>
              <a:rPr lang="ru-RU" sz="27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прикольно</a:t>
            </a:r>
            <a:r>
              <a:rPr lang="ru-RU" sz="27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7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Спорт – это для всех!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WhatsApp Image 2019-07-28 at 12.05.21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9384" y="2332038"/>
            <a:ext cx="6034616" cy="45259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Мы  в  песочнице  играем,</a:t>
            </a:r>
            <a:br>
              <a:rPr lang="ru-RU" sz="2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Строим  домик  из  песка, </a:t>
            </a:r>
            <a:br>
              <a:rPr lang="ru-RU" sz="2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Увлеклись,  не  замечаем,  </a:t>
            </a:r>
            <a:br>
              <a:rPr lang="ru-RU" sz="2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Что  носки  полны  песка.   </a:t>
            </a:r>
            <a:br>
              <a:rPr lang="ru-RU" sz="2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Принесли  воды  в  ведёрке, </a:t>
            </a:r>
            <a:br>
              <a:rPr lang="ru-RU" sz="2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Чтобы  не  сломался  дом,   </a:t>
            </a:r>
            <a:br>
              <a:rPr lang="ru-RU" sz="2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Красовался  на  пригорке,           </a:t>
            </a:r>
            <a:br>
              <a:rPr lang="ru-RU" sz="2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Мы  его  водой  польём.</a:t>
            </a:r>
            <a:endParaRPr lang="ru-RU" sz="20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WhatsApp Image 2019-07-28 at 12.05.40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332038"/>
            <a:ext cx="6034616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Для здоровья важен спорт,</a:t>
            </a:r>
            <a:b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Чтоб болезням дать отпор.</a:t>
            </a:r>
            <a:b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Нужно спортом заниматься,</a:t>
            </a:r>
            <a:b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И здоровым оставаться!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00760" y="1000108"/>
            <a:ext cx="31432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Спорт – любимая игра,</a:t>
            </a:r>
            <a:b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нее играем мы всегда.</a:t>
            </a:r>
            <a:b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Те, кто спортом увлечен,</a:t>
            </a:r>
            <a:b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Здоровьем не обделен!</a:t>
            </a:r>
            <a:endParaRPr lang="ru-RU" sz="20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WhatsApp Image 2019-07-28 at 12.05.16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Мне </a:t>
            </a:r>
            <a:r>
              <a:rPr lang="ru-RU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пока что мало лет,</a:t>
            </a:r>
            <a:br>
              <a:rPr lang="ru-RU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 открою вам секрет,</a:t>
            </a:r>
            <a:br>
              <a:rPr lang="ru-RU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Знаю я, как стать сильней</a:t>
            </a:r>
            <a:br>
              <a:rPr lang="ru-RU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Всех знакомых и друзей.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34</Words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«СПОРТ И ИГРА» -скажем им да!</vt:lpstr>
      <vt:lpstr>Малыши, малыши Встали по порядку. Малыши, малыши Сделали зарядку. </vt:lpstr>
      <vt:lpstr>  Спорт – это здоровье, Спорт – это успех, Спорт – это прикольно, Спорт – это для всех! </vt:lpstr>
      <vt:lpstr>Мы  в  песочнице  играем, Строим  домик  из  песка,  Увлеклись,  не  замечаем,   Что  носки  полны  песка.    Принесли  воды  в  ведёрке,  Чтобы  не  сломался  дом,    Красовался  на  пригорке,            Мы  его  водой  польём.</vt:lpstr>
      <vt:lpstr>Для здоровья важен спорт, Чтоб болезням дать отпор. Нужно спортом заниматься, И здоровым оставаться! </vt:lpstr>
      <vt:lpstr> Мне пока что мало лет, Но открою вам секрет, Знаю я, как стать сильней Всех знакомых и друзей.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«СПОРТ И ИГРА» -скажем им да!</dc:title>
  <dc:creator>win10</dc:creator>
  <cp:lastModifiedBy>win10</cp:lastModifiedBy>
  <cp:revision>1</cp:revision>
  <dcterms:created xsi:type="dcterms:W3CDTF">2019-07-28T08:59:10Z</dcterms:created>
  <dcterms:modified xsi:type="dcterms:W3CDTF">2019-07-28T09:58:27Z</dcterms:modified>
</cp:coreProperties>
</file>