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72" r:id="rId9"/>
    <p:sldId id="273" r:id="rId10"/>
    <p:sldId id="269" r:id="rId11"/>
    <p:sldId id="270" r:id="rId12"/>
    <p:sldId id="265" r:id="rId13"/>
    <p:sldId id="268" r:id="rId14"/>
    <p:sldId id="266" r:id="rId15"/>
    <p:sldId id="267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031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65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140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87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56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45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1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12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16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12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81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964AE-2FA5-4FCE-9963-C7F334857C3F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9E576-B249-49A7-98FA-1E356A14F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439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2425549"/>
            <a:ext cx="784887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Применение современных технологий на уроках окружающего мира и во внеурочное время в условиях реализации ФГОС в начальной школе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Сайгельдина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Вероника Олеговна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43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51720" y="365755"/>
            <a:ext cx="4498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мини проекты</a:t>
            </a:r>
          </a:p>
          <a:p>
            <a:pPr algn="ctr"/>
            <a:r>
              <a:rPr lang="ru-RU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уроках окружающего мира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Учитель\Desktop\глушковские 2019\4G76NZeD2f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40" y="1832763"/>
            <a:ext cx="1800200" cy="319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Учитель\Desktop\глушковские 2019\7BZyaxHx5c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35162"/>
            <a:ext cx="1800200" cy="319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Учитель\Desktop\глушковские 2019\J_X9Ov0Dz_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903764"/>
            <a:ext cx="1722832" cy="305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Учитель\Desktop\глушковские 2019\CcrxkNlVxJM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803795"/>
            <a:ext cx="1800200" cy="319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Учитель\Desktop\глушковские 2019\QBwV4rNBLZk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086" y="1903764"/>
            <a:ext cx="1690456" cy="299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Учитель\Desktop\глушковские 2019\RhXeM99S_tc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4431" y="1727211"/>
            <a:ext cx="1822389" cy="323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Учитель\Desktop\глушковские 2019\eap4WV7wW3M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40" y="4474515"/>
            <a:ext cx="3842782" cy="216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Учитель\Desktop\глушковские 2019\GkNoHsW2cY8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0483" y="4445883"/>
            <a:ext cx="3815413" cy="215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Учитель\Desktop\глушковские 2019\N2Mjt3dH194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208" y="2978083"/>
            <a:ext cx="2175621" cy="385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35308" y="692696"/>
            <a:ext cx="50452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Наша работа по кейс технологиям 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 уроках  окружающего мира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2535" y="2308229"/>
            <a:ext cx="8861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Создание и защита </a:t>
            </a:r>
            <a:r>
              <a:rPr lang="ru-RU" sz="2400" b="1" u="sng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по теме «Многообразие растений»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Учитель\Desktop\глушковские 2019\_L51BNQa1H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827" y="2769894"/>
            <a:ext cx="3698507" cy="208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Учитель\Desktop\глушковские 2019\0awQge5Uvg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69894"/>
            <a:ext cx="3744416" cy="211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Учитель\Desktop\глушковские 2019\e307uYjZaDQ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581128"/>
            <a:ext cx="3841247" cy="216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07704" y="50139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Работа с кейсами  по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теме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«Грибы и их многообразие »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Учитель\Desktop\глушковские 2019\ahMEj0H8DD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5159896" cy="291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Учитель\Desktop\глушковские 2019\GUovSdosKY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555448"/>
            <a:ext cx="5232920" cy="295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07940" y="476672"/>
            <a:ext cx="60165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Наши выступления 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 научно – практических конференциях 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различного уровня.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Учитель\Desktop\глушковские 2019\4OMD9iM7tq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087" y="1988840"/>
            <a:ext cx="4266906" cy="240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Учитель\Desktop\глушковские 2019\AGsD-4ddi0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4212766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Учитель\Desktop\глушковские 2019\aN8hyOtmMwU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927" y="4041456"/>
            <a:ext cx="4212766" cy="245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Учитель\Desktop\глушковские 2019\TRu4I9NZ97Y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853" y="4077072"/>
            <a:ext cx="4283139" cy="24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Учитель\Desktop\глушковские 2019\5sepS0Y4JJ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0972">
            <a:off x="275499" y="518589"/>
            <a:ext cx="4566946" cy="257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Учитель\Desktop\глушковские 2019\awD2jQxekh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08971">
            <a:off x="4192356" y="983215"/>
            <a:ext cx="4627807" cy="260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Учитель\Desktop\глушковские 2019\O4KbESLxc4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37571">
            <a:off x="1300429" y="2401119"/>
            <a:ext cx="2737944" cy="485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Учитель\Desktop\глушковские 2019\qRdtFTqHVN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952603">
            <a:off x="5410054" y="3013930"/>
            <a:ext cx="2802403" cy="401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4474" y="2636912"/>
            <a:ext cx="794276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Заключение.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Таким образом,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проектных работ и работ по кейс технологиям в начальной школе, безусловно, важно и необходимо, поскольку такая деятельность вызывает не только умственные и практические умения, но и культурные и духовные способности развивающегося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71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3688" y="3075057"/>
            <a:ext cx="53136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9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69269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7604" y="2996952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современном этапе развития общества перед школой стоит задача всестороннего развития личности ребёнка, что в свою очередь обусловлено применением современных образовательных технологий, среди которых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проектно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исследовательская деятельность и кейс технологии. </a:t>
            </a:r>
          </a:p>
        </p:txBody>
      </p:sp>
    </p:spTree>
    <p:extLst>
      <p:ext uri="{BB962C8B-B14F-4D97-AF65-F5344CB8AC3E}">
        <p14:creationId xmlns:p14="http://schemas.microsoft.com/office/powerpoint/2010/main" val="401302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2132856"/>
            <a:ext cx="76328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процесс формирования исследовательских навыков у младших школьников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результате применения метода проекта и кейс технологий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уроках окружающего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мира и во внеурочное время.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формы формирования исследовательских навыков в проектно-исследовательской деятельности на уроках окружающего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2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2708920"/>
            <a:ext cx="69847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проверить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использования современных технологий, таких как проектная деятельность и кейс технологии 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уроках окружающего мира. </a:t>
            </a:r>
          </a:p>
        </p:txBody>
      </p:sp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00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1844824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Рассмотреть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сущность и содержание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современных технологий;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Рассмотреть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виды проектно-исследовательской деятельности;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основные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этапы организации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проектной деятельности и кейс технологий у младших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школьников;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роверить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применения современных технологий, их различных методов и форм на уроках окружающего мира и во внеурочное время.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9632" y="2662084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Что такое учебный проект?</a:t>
            </a: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Учебный проект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– это комплекс поисковых, исследовательских, расчетных, графических и других видов работ, выполняемых учащимися самостоятельно с целью практического или теоретического решения значимой проблемы.</a:t>
            </a:r>
          </a:p>
        </p:txBody>
      </p:sp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249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2287" y="2708920"/>
            <a:ext cx="75608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Что такое кейс технологии?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Кейс-технология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(от англ.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case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— случай)— интерактивная технология обучения, направленная на формирование у обучающихся знаний, умений, личностных качеств на основе анализа и решения реальной или смоделированной проблемной ситуации в контексте профессиональной деятельности, представленной в виде кейса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6" y="-2774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2060848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Этапы работы  над проектом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Методика работы над проектом состоит из восьми этапов: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 этап. Подготовка учащихся к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работе над проектом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 этап. Выбор темы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 этап. Сбор информации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 этап. Разработка собственного варианта решения проблемы.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 этап. Реализация плана действий проектной команды.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 этап. Подготовка к защите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 этап.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проекта.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 этап. Рефлексия. </a:t>
            </a:r>
          </a:p>
        </p:txBody>
      </p:sp>
    </p:spTree>
    <p:extLst>
      <p:ext uri="{BB962C8B-B14F-4D97-AF65-F5344CB8AC3E}">
        <p14:creationId xmlns:p14="http://schemas.microsoft.com/office/powerpoint/2010/main" val="313579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Учитель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4843" y="548680"/>
            <a:ext cx="59099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Примеры кейсов 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 уроках окружающего мира в 1 классе.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Учитель\Desktop\глушковские 2019\NlmysoI89d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04824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Учитель\Desktop\глушковские 2019\9gZl2nK6Xo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700808"/>
            <a:ext cx="5039785" cy="283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Учитель\Desktop\глушковские 2019\OW54FGuE_w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823730" y="3126266"/>
            <a:ext cx="2534061" cy="449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79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271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31</cp:revision>
  <dcterms:created xsi:type="dcterms:W3CDTF">2019-03-27T06:46:18Z</dcterms:created>
  <dcterms:modified xsi:type="dcterms:W3CDTF">2019-11-26T12:32:27Z</dcterms:modified>
</cp:coreProperties>
</file>