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470025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Абсолютная и относительная влажность воздуха.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619375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Влажность воздуха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величина</a:t>
            </a:r>
            <a:r>
              <a:rPr lang="ru-RU" dirty="0" smtClean="0"/>
              <a:t>, указывающая на содержание в воздухе водяного пара.</a:t>
            </a:r>
            <a:endParaRPr lang="ru-RU" dirty="0"/>
          </a:p>
        </p:txBody>
      </p:sp>
      <p:pic>
        <p:nvPicPr>
          <p:cNvPr id="15362" name="Picture 2" descr="https://static-interneturok.cdnvideo.ru/content/konspekt_image/327373/e0d82b6d56756cb3a1c179e5960e6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140968"/>
            <a:ext cx="3911327" cy="2929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18864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Абсолютная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влажность воздуха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 количество влаги, содержащейся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одном кубическом метре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воздуха.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22768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980728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Обозначение </a:t>
            </a:r>
            <a:r>
              <a:rPr lang="ru-RU" b="1" dirty="0" smtClean="0"/>
              <a:t>абсолютной </a:t>
            </a:r>
            <a:r>
              <a:rPr lang="ru-RU" b="1" dirty="0" smtClean="0"/>
              <a:t>влажности</a:t>
            </a:r>
            <a:r>
              <a:rPr lang="ru-RU" dirty="0" smtClean="0"/>
              <a:t>:   </a:t>
            </a:r>
            <a:r>
              <a:rPr lang="ru-RU" dirty="0" smtClean="0"/>
              <a:t>   (</a:t>
            </a:r>
            <a:r>
              <a:rPr lang="ru-RU" dirty="0" smtClean="0"/>
              <a:t>как и обыкновенное обозначение плотности).</a:t>
            </a:r>
          </a:p>
          <a:p>
            <a:r>
              <a:rPr lang="ru-RU" i="1" dirty="0" smtClean="0"/>
              <a:t>Единицы </a:t>
            </a:r>
            <a:r>
              <a:rPr lang="ru-RU" i="1" dirty="0" smtClean="0"/>
              <a:t>измерения </a:t>
            </a:r>
            <a:r>
              <a:rPr lang="ru-RU" b="1" dirty="0" smtClean="0"/>
              <a:t>абсолютной </a:t>
            </a:r>
            <a:r>
              <a:rPr lang="ru-RU" b="1" dirty="0" smtClean="0"/>
              <a:t>влажности</a:t>
            </a:r>
            <a:r>
              <a:rPr lang="ru-RU" dirty="0" smtClean="0"/>
              <a:t>:  </a:t>
            </a:r>
            <a:r>
              <a:rPr lang="ru-RU" dirty="0" smtClean="0"/>
              <a:t>  </a:t>
            </a:r>
            <a:r>
              <a:rPr lang="ru-RU" dirty="0" smtClean="0"/>
              <a:t> (в СИ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i="1" dirty="0" smtClean="0"/>
              <a:t>Формула</a:t>
            </a:r>
            <a:r>
              <a:rPr lang="ru-RU" dirty="0" smtClean="0"/>
              <a:t> вычисления </a:t>
            </a:r>
            <a:r>
              <a:rPr lang="ru-RU" b="1" dirty="0" smtClean="0"/>
              <a:t>абсолютной влажности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3" name="Рисунок 22" descr="https://static-interneturok.cdnvideo.ru/content/konspekt_image/327374/97def4374e3e94df98a2d3b74714dc3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980728"/>
            <a:ext cx="21602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static-interneturok.cdnvideo.ru/content/konspekt_image/327375/744b6181c214aea66156eb0ba016e8d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84784"/>
            <a:ext cx="20535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19" descr="https://static-interneturok.cdnvideo.ru/content/konspekt_image/327377/39c2e3a76bd2c4693777cfd4f8be7b5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420888"/>
            <a:ext cx="274805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3326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Относительная влажность воздуха</a:t>
            </a:r>
            <a:r>
              <a:rPr lang="ru-RU" dirty="0" smtClean="0"/>
              <a:t> – величина, показывающая насколько далек пар от насыщения.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Обозначение </a:t>
            </a:r>
            <a:r>
              <a:rPr lang="ru-RU" b="1" dirty="0" smtClean="0"/>
              <a:t>относительной </a:t>
            </a:r>
            <a:r>
              <a:rPr lang="ru-RU" b="1" dirty="0" smtClean="0"/>
              <a:t>влажности</a:t>
            </a:r>
            <a:r>
              <a:rPr lang="ru-RU" dirty="0" smtClean="0"/>
              <a:t>: .</a:t>
            </a:r>
          </a:p>
          <a:p>
            <a:pPr>
              <a:buNone/>
            </a:pPr>
            <a:r>
              <a:rPr lang="ru-RU" i="1" dirty="0" smtClean="0"/>
              <a:t>Единицы </a:t>
            </a:r>
            <a:r>
              <a:rPr lang="ru-RU" i="1" dirty="0" smtClean="0"/>
              <a:t>измерения </a:t>
            </a:r>
            <a:r>
              <a:rPr lang="ru-RU" b="1" dirty="0" smtClean="0"/>
              <a:t>относительной </a:t>
            </a:r>
            <a:r>
              <a:rPr lang="ru-RU" b="1" dirty="0" smtClean="0"/>
              <a:t>влажности</a:t>
            </a:r>
            <a:r>
              <a:rPr lang="ru-RU" dirty="0" smtClean="0"/>
              <a:t>: %.</a:t>
            </a:r>
          </a:p>
          <a:p>
            <a:endParaRPr lang="ru-RU" dirty="0"/>
          </a:p>
        </p:txBody>
      </p:sp>
      <p:pic>
        <p:nvPicPr>
          <p:cNvPr id="16388" name="Picture 4" descr="https://static-interneturok.cdnvideo.ru/content/konspekt_image/327382/38373f833f7ab88f08eb36bff5f139b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653136"/>
            <a:ext cx="2694140" cy="1158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atic-interneturok.cdnvideo.ru/content/konspekt_image/327371/daf213db85999f3d24228f5cfe15ca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2524125" cy="2952751"/>
          </a:xfrm>
          <a:prstGeom prst="rect">
            <a:avLst/>
          </a:prstGeom>
          <a:noFill/>
        </p:spPr>
      </p:pic>
      <p:pic>
        <p:nvPicPr>
          <p:cNvPr id="17412" name="Picture 4" descr="https://static-interneturok.cdnvideo.ru/content/konspekt_image/327372/187f01d212018529689306947e603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36912"/>
            <a:ext cx="2295525" cy="2933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Ð¸Ð´Ñ Ð¾Ð±Ð»Ð°ÐºÐ¾Ð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306705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27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Абсолютная и относительная влажность воздуха.</vt:lpstr>
      <vt:lpstr>Влажность воздуха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Абсолютная и относительная влажность воздуха.</dc:title>
  <dc:creator>Жанна дом</dc:creator>
  <cp:lastModifiedBy>Жанна дом</cp:lastModifiedBy>
  <cp:revision>5</cp:revision>
  <dcterms:created xsi:type="dcterms:W3CDTF">2019-04-02T14:34:05Z</dcterms:created>
  <dcterms:modified xsi:type="dcterms:W3CDTF">2019-04-02T15:16:45Z</dcterms:modified>
</cp:coreProperties>
</file>