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513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11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1460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158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62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8502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949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776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809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01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510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E39E01E-4A32-40BE-826B-4151A0311B88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875C936-7395-480B-9519-3E79BAEFAD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7254536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AFD92-3340-4978-8408-647CBF9BB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8" y="1961323"/>
            <a:ext cx="9068586" cy="2610678"/>
          </a:xfrm>
        </p:spPr>
        <p:txBody>
          <a:bodyPr>
            <a:normAutofit fontScale="90000"/>
          </a:bodyPr>
          <a:lstStyle/>
          <a:p>
            <a:r>
              <a:rPr lang="ru-RU" dirty="0"/>
              <a:t>Возвращение к истокам забытого ремесла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A1A6A5A-7300-48CE-8A58-DDD52A84B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4465983"/>
            <a:ext cx="9070848" cy="1152939"/>
          </a:xfrm>
        </p:spPr>
        <p:txBody>
          <a:bodyPr>
            <a:normAutofit/>
          </a:bodyPr>
          <a:lstStyle/>
          <a:p>
            <a:r>
              <a:rPr lang="ru-RU" sz="2400" dirty="0"/>
              <a:t>Валяльный промысел на Руси</a:t>
            </a:r>
          </a:p>
          <a:p>
            <a:pPr algn="r"/>
            <a:r>
              <a:rPr lang="ru-RU" dirty="0"/>
              <a:t>Выполнила: Корнишина Анастасия, ученица 5 класса МОУ «</a:t>
            </a:r>
            <a:r>
              <a:rPr lang="ru-RU" dirty="0" err="1"/>
              <a:t>Саловская</a:t>
            </a:r>
            <a:r>
              <a:rPr lang="ru-RU" dirty="0"/>
              <a:t> СОШ»</a:t>
            </a:r>
          </a:p>
          <a:p>
            <a:pPr algn="r"/>
            <a:r>
              <a:rPr lang="ru-RU" dirty="0"/>
              <a:t>Руководитель: </a:t>
            </a:r>
            <a:r>
              <a:rPr lang="ru-RU" dirty="0" err="1"/>
              <a:t>Пащанина</a:t>
            </a:r>
            <a:r>
              <a:rPr lang="ru-RU" dirty="0"/>
              <a:t> К.П., учитель истории и обществознания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722707-00A5-46B4-904C-E3E04F818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50302"/>
            <a:ext cx="1816363" cy="1816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19B009-40AF-4322-8F9E-4EA205FD00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7" t="2667" r="9792" b="3589"/>
          <a:stretch/>
        </p:blipFill>
        <p:spPr>
          <a:xfrm>
            <a:off x="10155238" y="-611"/>
            <a:ext cx="2036762" cy="2200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0577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1EAED2-EC2A-45DF-B5E6-759D101AD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Появление шерстобитной машины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AF66C69-C2D1-4B88-987E-6D58A497C5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426" y="1767683"/>
            <a:ext cx="6674191" cy="4447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18461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E6555-035B-41AA-B2F3-53552520A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Участие в мастер-классе по изготовлению сувенирного валенка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73FE26F-B12C-46BB-86D3-2E8794F295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18" y="2117505"/>
            <a:ext cx="5242982" cy="3932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123595E-CFF9-4A9E-9E8D-ACA13B7375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31"/>
          <a:stretch/>
        </p:blipFill>
        <p:spPr>
          <a:xfrm>
            <a:off x="3120133" y="2309742"/>
            <a:ext cx="5951733" cy="2534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7007251-3667-4F29-9B16-217C413519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94"/>
          <a:stretch/>
        </p:blipFill>
        <p:spPr>
          <a:xfrm>
            <a:off x="7061980" y="1946448"/>
            <a:ext cx="4473527" cy="4103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02421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80CF7E5-6DAD-4401-A11D-6AB895CAA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464739"/>
            <a:ext cx="10058400" cy="177976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Таким образом, исследуя историю валяния на Руси, я познакомилась с историей валяльного промысла и технологией изготовления украшений и валяния валенок. Узнала, как развивались промыслы. Выяснила, насколько важное значение имели изделия из войлока в древности и сейчас. Мне очень понравилось, а особенно запомнился мастер-класс по изготовлению сувенирного валенка.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5EA5DB-E9EC-40B9-B300-D5F918B22E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7" t="16410" r="4051" b="11179"/>
          <a:stretch/>
        </p:blipFill>
        <p:spPr>
          <a:xfrm>
            <a:off x="6569611" y="1914441"/>
            <a:ext cx="4923693" cy="447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A0A4CC-9783-423F-8E51-441D2A7C4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2" y="1914441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7786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8E6CD8-120C-4966-BD39-628C3777F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818" y="2378628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33432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2F37B-E6B1-478B-B0B3-D6BC76297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/>
              <a:t>Народные промыслы – неотъемлемая часть русской культуры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4CA12F-097A-4211-9462-07DEBC2F7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В настоящее время к ремесленному делу проявляется особый интерес, идет процесс возрождения русской культуры и традиций. Актуальность данного исследования состоит в необходимости создания и возрождения валяния на Руси, так как сейчас очень популярна и активно используется обувь и одежда из шерсти.</a:t>
            </a:r>
          </a:p>
          <a:p>
            <a:pPr marL="0" indent="0" algn="just">
              <a:buNone/>
            </a:pPr>
            <a:r>
              <a:rPr lang="ru-RU" dirty="0"/>
              <a:t>Цель моего исследования – изучение традиций валяния из шерсти и создание на основе полученных знаний войлочного изделия -  сувенирного валенка.</a:t>
            </a:r>
          </a:p>
          <a:p>
            <a:pPr marL="0" indent="0">
              <a:buNone/>
            </a:pPr>
            <a:r>
              <a:rPr lang="ru-RU" dirty="0"/>
              <a:t>Задачи:</a:t>
            </a:r>
          </a:p>
          <a:p>
            <a:pPr marL="0" indent="0">
              <a:buNone/>
            </a:pPr>
            <a:r>
              <a:rPr lang="ru-RU" dirty="0"/>
              <a:t> - проанализировать материал по истории валяния;</a:t>
            </a:r>
          </a:p>
          <a:p>
            <a:pPr>
              <a:buFontTx/>
              <a:buChar char="-"/>
            </a:pPr>
            <a:r>
              <a:rPr lang="ru-RU" dirty="0"/>
              <a:t>изучить этапы технологического процесса;</a:t>
            </a:r>
          </a:p>
          <a:p>
            <a:pPr>
              <a:buFontTx/>
              <a:buChar char="-"/>
            </a:pPr>
            <a:r>
              <a:rPr lang="ru-RU" dirty="0"/>
              <a:t>выполнить творческую работу.</a:t>
            </a:r>
          </a:p>
        </p:txBody>
      </p:sp>
    </p:spTree>
    <p:extLst>
      <p:ext uri="{BB962C8B-B14F-4D97-AF65-F5344CB8AC3E}">
        <p14:creationId xmlns:p14="http://schemas.microsoft.com/office/powerpoint/2010/main" val="22707095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E2D946-296C-4D8A-8235-1E31472E0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096" y="516835"/>
            <a:ext cx="6029739" cy="5791199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sz="2400" dirty="0"/>
              <a:t>Валяние самая древняя техника на земле. Люди обнаружили способность шерсти сваливаться 8000 лет назад. Для валяния использовались найденные остатки шерсти животных. У натуральной шерсти есть способность сваливаться, т.е. образовывать войлок. Никакой другой материал к этому не способен. Это происходит из-за того, что шерстяные волокна имеют верхний чешуйчатый слой. Чешуйки волокон под воздействием воды и пара могут сцепляться друг с другом.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042E39-7025-4808-A510-BAAD364961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72" t="23385"/>
          <a:stretch/>
        </p:blipFill>
        <p:spPr>
          <a:xfrm>
            <a:off x="6811617" y="356533"/>
            <a:ext cx="4797287" cy="6108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8303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E2D946-296C-4D8A-8235-1E31472E0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516836"/>
            <a:ext cx="10058400" cy="1417982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sz="2000" dirty="0"/>
              <a:t> Ученые говорят о том, что валяние – самая древняя техника создания текстиля. Кочевники были первыми людьми, оценившими уникальные свойства волокна. Люди спали на войлоке, одевались в войлочную одежду, коней укрывали войлочной попоной.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0F7F0B-38F1-48EB-B086-4E2619E9BC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2" t="61743" r="6667" b="12821"/>
          <a:stretch/>
        </p:blipFill>
        <p:spPr>
          <a:xfrm>
            <a:off x="1630657" y="1934818"/>
            <a:ext cx="8533761" cy="4464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64839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E2D946-296C-4D8A-8235-1E31472E0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516836"/>
            <a:ext cx="10058400" cy="1364974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sz="2000" dirty="0"/>
              <a:t>На Руси войлок появился в эпоху </a:t>
            </a:r>
            <a:r>
              <a:rPr lang="ru-RU" sz="2000" dirty="0" err="1"/>
              <a:t>монголо</a:t>
            </a:r>
            <a:r>
              <a:rPr lang="ru-RU" sz="2000" dirty="0"/>
              <a:t> - татарского ига. Гораздо позже, около 200 лет назад, в России научились валять валенки. Но кроме валенок на Руси изготовляли сукно, которое было популярным, войлоки для хозяйственных нужд, </a:t>
            </a:r>
            <a:r>
              <a:rPr lang="ru-RU" sz="2000" dirty="0" err="1"/>
              <a:t>валенные</a:t>
            </a:r>
            <a:r>
              <a:rPr lang="ru-RU" sz="2000" dirty="0"/>
              <a:t> шапки, стельки.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33AB8A-39ED-48CA-A61A-01E53933D6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41" t="27439" r="6667" b="45231"/>
          <a:stretch/>
        </p:blipFill>
        <p:spPr>
          <a:xfrm>
            <a:off x="2006377" y="1881810"/>
            <a:ext cx="7959258" cy="4570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06312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DE2D946-296C-4D8A-8235-1E31472E0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40" y="516835"/>
            <a:ext cx="3611218" cy="5715000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dirty="0"/>
              <a:t>Технология валяния за последние 300 лет не изменилась.  Процесс не сложный только на словах на деле нужна физическая сила и  много  терпения, шерсть чаще всего перерабатывается кустарным способом: первый этап- очистка шерсти от репья;</a:t>
            </a:r>
          </a:p>
          <a:p>
            <a:pPr algn="just" fontAlgn="base"/>
            <a:r>
              <a:rPr lang="ru-RU" dirty="0"/>
              <a:t>второй этап: шерсть сортируется;</a:t>
            </a:r>
          </a:p>
          <a:p>
            <a:pPr algn="just" fontAlgn="base"/>
            <a:r>
              <a:rPr lang="ru-RU" dirty="0"/>
              <a:t>третий этап- шерсть треплется и расчёсывается;</a:t>
            </a:r>
          </a:p>
          <a:p>
            <a:pPr algn="just" fontAlgn="base"/>
            <a:r>
              <a:rPr lang="ru-RU" dirty="0"/>
              <a:t>на четвёртом этапе приступают к изготовлению изделия.</a:t>
            </a:r>
          </a:p>
          <a:p>
            <a:pPr marL="0" indent="0" algn="just" fontAlgn="base">
              <a:buNone/>
            </a:pP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397268-A62D-492D-A154-BAE27CAAC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557" y="359465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55074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6A9B0D-4FA4-44B4-8D6C-277209B6E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583" y="503583"/>
            <a:ext cx="11211339" cy="5989982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buNone/>
            </a:pPr>
            <a:r>
              <a:rPr lang="ru-RU" sz="3200" b="1" dirty="0"/>
              <a:t>ТЕХНОЛОГИЯ</a:t>
            </a:r>
          </a:p>
          <a:p>
            <a:pPr marL="0" indent="0" algn="just" fontAlgn="base">
              <a:buNone/>
            </a:pPr>
            <a:r>
              <a:rPr lang="ru-RU" dirty="0"/>
              <a:t>Для начала шерсть сортировали. Осенняя стрижка называлась </a:t>
            </a:r>
            <a:r>
              <a:rPr lang="ru-RU" dirty="0" err="1"/>
              <a:t>перестрига</a:t>
            </a:r>
            <a:r>
              <a:rPr lang="ru-RU" dirty="0"/>
              <a:t>, она быстро сваливается и держит основу валенка. С маленьких ягнят шерсть называлась поярок и шла в основной валенок, т.е. в середину. Шерсть, которую стригли с овец весной - называлась руну, она шла только на пряжу. После сортировки и чистки шерсти её чесали на чесальной машине. Получался такой пласт, как одеяло. На мужскую пару валенок - отвешивали 2,5кг шерсти, на  женскую 1,5-2 кг.,  на  детскою  900 г.   На специальную выкройку настилали пласты, заворачивали вместе с выкройками  в  пастилы – рядна  и легонько катали. Валенок должен был быть определённой толщины, поэтому постепенно подкладывали шерсти на подошву побольше, а на голенище поменьше и катали дальше, затем прижимали всё сильнее и сильнее. Работа </a:t>
            </a:r>
            <a:r>
              <a:rPr lang="ru-RU" dirty="0" err="1"/>
              <a:t>новаля</a:t>
            </a:r>
            <a:r>
              <a:rPr lang="ru-RU" dirty="0"/>
              <a:t> выполнялась только в ручную, она трудная и тяжёлая. Позже появилась кольцевая машина, которая помогала взбивать валенок и немного облегчила труд </a:t>
            </a:r>
            <a:r>
              <a:rPr lang="ru-RU" dirty="0" err="1"/>
              <a:t>новаля</a:t>
            </a:r>
            <a:r>
              <a:rPr lang="ru-RU" dirty="0"/>
              <a:t>. Дальше к работе приступал вальщик. Основа будущего валенка замачивали в чанах с горячей водой, в которую добавляли серную кислоту, на 10- 15 вёдер воды приблизительно 100 г. серной кислоты. Держали валенок в чане 10 часов. Затем основу валенка долго мяли руками –валяли, валянную заготовку насаживали на специальную колодку, набивали с помощью топора, били её руками и специальными прутами. Отбитый валенок отправляли в специальную печь – камеру для сушки. Печь топили жарко дровами и углём. Утром снимали с колодок и чистили пемзой, чтобы валенок был гладкий, позже появились наждаки для чистки валенок. Затем обрезали голенище по желанию заказчика. Обрезки от валенка обмакивали соляркой, поджигали и осмаливали валенки, для окультуривания.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5046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59B137-F680-459F-8DAE-9A79D8682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Валенок на колодке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18CA38-E5B6-4521-BA34-E5DCB39A5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227" y="1614267"/>
            <a:ext cx="3184973" cy="4579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FC4629-056E-47A7-94C9-8761288639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18" y="1614267"/>
            <a:ext cx="6566189" cy="4373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50400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087231-953B-488E-B871-11EEBEFD5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24759"/>
            <a:ext cx="10058400" cy="993224"/>
          </a:xfrm>
        </p:spPr>
        <p:txBody>
          <a:bodyPr/>
          <a:lstStyle/>
          <a:p>
            <a:pPr algn="ctr"/>
            <a:r>
              <a:rPr lang="ru-RU" dirty="0"/>
              <a:t>Чистка валенка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80519D7-8D1A-472D-89C4-539B30F322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461" y="1314588"/>
            <a:ext cx="6824870" cy="5118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46958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125</TotalTime>
  <Words>423</Words>
  <Application>Microsoft Office PowerPoint</Application>
  <PresentationFormat>Широкоэкранный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Савон</vt:lpstr>
      <vt:lpstr>Возвращение к истокам забытого ремесла</vt:lpstr>
      <vt:lpstr>Народные промыслы – неотъемлемая часть русской культуры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Валенок на колодке</vt:lpstr>
      <vt:lpstr>Чистка валенка</vt:lpstr>
      <vt:lpstr>Появление шерстобитной машины</vt:lpstr>
      <vt:lpstr>Участие в мастер-классе по изготовлению сувенирного валенка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Возвращение к истокам забытого ремесла</dc:title>
  <dc:creator>Ксения</dc:creator>
  <cp:lastModifiedBy>Ксения</cp:lastModifiedBy>
  <cp:revision>10</cp:revision>
  <dcterms:created xsi:type="dcterms:W3CDTF">2017-12-10T18:01:42Z</dcterms:created>
  <dcterms:modified xsi:type="dcterms:W3CDTF">2017-12-10T20:07:35Z</dcterms:modified>
</cp:coreProperties>
</file>