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2" r:id="rId3"/>
    <p:sldId id="258" r:id="rId4"/>
    <p:sldId id="257" r:id="rId5"/>
    <p:sldId id="264" r:id="rId6"/>
    <p:sldId id="263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A49574-D83A-4C23-B87B-7813B31A106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E77575-28FA-49A9-BCA6-62F4207379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85794"/>
            <a:ext cx="8079060" cy="35719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Система подготовки учащихся к творческой преобразующей деятельности в социуме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Социальное творчество – это…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преобразующая социальный мир </a:t>
            </a:r>
            <a:r>
              <a:rPr lang="ru-RU" b="1" dirty="0" smtClean="0"/>
              <a:t>деятельность</a:t>
            </a:r>
            <a:r>
              <a:rPr lang="ru-RU" dirty="0" smtClean="0"/>
              <a:t> человека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процесс, который направлен на два взаимосвязанных вектора (внешний и внутренний )</a:t>
            </a:r>
            <a:r>
              <a:rPr lang="ru-RU" dirty="0" smtClean="0">
                <a:latin typeface="Arial" charset="0"/>
              </a:rPr>
              <a:t>:</a:t>
            </a:r>
          </a:p>
          <a:p>
            <a:pPr>
              <a:buFont typeface="Wingdings 3" pitchFamily="18" charset="2"/>
              <a:buNone/>
            </a:pPr>
            <a:r>
              <a:rPr lang="ru-RU" dirty="0" smtClean="0"/>
              <a:t>1.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 smtClean="0"/>
              <a:t>на социум (творческое, позитивное преобразование социума)</a:t>
            </a:r>
          </a:p>
          <a:p>
            <a:pPr>
              <a:buFont typeface="Wingdings 3" pitchFamily="18" charset="2"/>
              <a:buNone/>
            </a:pPr>
            <a:r>
              <a:rPr lang="ru-RU" dirty="0" smtClean="0"/>
              <a:t>2. на себя  - самосовершенствование, саморазвитие, </a:t>
            </a:r>
            <a:r>
              <a:rPr lang="ru-RU" dirty="0" err="1" smtClean="0"/>
              <a:t>самотворчество</a:t>
            </a:r>
            <a:endParaRPr lang="ru-RU" dirty="0" smtClean="0"/>
          </a:p>
          <a:p>
            <a:pPr algn="ctr">
              <a:buFont typeface="Wingdings 3" pitchFamily="18" charset="2"/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«Изменяемся мы - изменяется мир»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588075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Формирование опыта творческой деятельности учащихся в процессе обучения математике осуществляется через разные виды и формы организации учебной деятельности (мастерские, написание проектов, учебное исследование), через проблемные задания и проблемные задачи. Наряду с традиционными формами обучения используются и следующие формы организации учебного процесса: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уроки </a:t>
            </a:r>
            <a:r>
              <a:rPr lang="ru-RU" dirty="0" smtClean="0"/>
              <a:t>с изменёнными способами организации, опирающиеся на фантазию,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имитирующие </a:t>
            </a:r>
            <a:r>
              <a:rPr lang="ru-RU" dirty="0" smtClean="0"/>
              <a:t>занятия, с игровой состязательной основой,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уроки</a:t>
            </a:r>
            <a:r>
              <a:rPr lang="ru-RU" dirty="0" smtClean="0"/>
              <a:t>, предусматривающие трансформацию стандартных способов организации,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уроки</a:t>
            </a:r>
            <a:r>
              <a:rPr lang="ru-RU" dirty="0" smtClean="0"/>
              <a:t>, основанные на оригинальной организации,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уроки </a:t>
            </a:r>
            <a:r>
              <a:rPr lang="ru-RU" dirty="0" smtClean="0"/>
              <a:t>по аналогии с организованными событиями</a:t>
            </a:r>
            <a:r>
              <a:rPr lang="ru-RU" dirty="0" smtClean="0"/>
              <a:t>,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уроки </a:t>
            </a:r>
            <a:r>
              <a:rPr lang="ru-RU" dirty="0" smtClean="0"/>
              <a:t>с известными формами и методами деятельности.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Я отмечаю следующие характерные черты опыта творческой деятельности:</a:t>
            </a:r>
            <a:endParaRPr lang="ru-RU" sz="32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самостоятельный перенос знаний и умений в новую ситуацию;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видение новой проблемы в знакомой ситуации;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видение новой структуры объекта и его новой функции;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самостоятельное комбинирование известных способов деятельности для выработки нового;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нахождение различных способов решения проблемы и альтернативных доказательств;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построение принципиально нового способа решения проблемы, являющегося комбинацией известных.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3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Расшифруйте одно из древних названий нашего города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1071538" y="4286256"/>
          <a:ext cx="718661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769"/>
                <a:gridCol w="1197769"/>
                <a:gridCol w="1197769"/>
                <a:gridCol w="1197769"/>
                <a:gridCol w="1197769"/>
                <a:gridCol w="1197769"/>
              </a:tblGrid>
              <a:tr h="578596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-7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34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-5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86632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1643050"/>
          <a:ext cx="7715305" cy="2208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188"/>
                <a:gridCol w="3429024"/>
                <a:gridCol w="1013121"/>
                <a:gridCol w="2337972"/>
              </a:tblGrid>
              <a:tr h="738477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Ч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– 10 + 13 =</a:t>
                      </a:r>
                      <a:endParaRPr lang="ru-RU" sz="3600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28 – 35 =</a:t>
                      </a:r>
                    </a:p>
                  </a:txBody>
                  <a:tcPr>
                    <a:noFill/>
                  </a:tcPr>
                </a:tc>
              </a:tr>
              <a:tr h="735189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25 : (– 5) =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7 * 4 =</a:t>
                      </a:r>
                    </a:p>
                  </a:txBody>
                  <a:tcPr>
                    <a:noFill/>
                  </a:tcPr>
                </a:tc>
              </a:tr>
              <a:tr h="735189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102 : 3 =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– 13 * 0 =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Расшифруйте одно из древних названий нашего города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2071678"/>
          <a:ext cx="718661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769"/>
                <a:gridCol w="1197769"/>
                <a:gridCol w="1197769"/>
                <a:gridCol w="1197769"/>
                <a:gridCol w="1197769"/>
                <a:gridCol w="1197769"/>
              </a:tblGrid>
              <a:tr h="57859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-7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34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-5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8663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Ч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500570"/>
            <a:ext cx="8229600" cy="180879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380</TotalTime>
  <Words>288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Система подготовки учащихся к творческой преобразующей деятельности в социуме</vt:lpstr>
      <vt:lpstr>Социальное творчество – это…</vt:lpstr>
      <vt:lpstr>Слайд 3</vt:lpstr>
      <vt:lpstr>Я отмечаю следующие характерные черты опыта творческой деятельности:</vt:lpstr>
      <vt:lpstr>Слайд 5</vt:lpstr>
      <vt:lpstr>Расшифруйте одно из древних названий нашего города</vt:lpstr>
      <vt:lpstr>Расшифруйте одно из древних названий нашего города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Миронова М В</dc:creator>
  <cp:lastModifiedBy>Миронова М В</cp:lastModifiedBy>
  <cp:revision>33</cp:revision>
  <dcterms:created xsi:type="dcterms:W3CDTF">2018-01-08T13:17:50Z</dcterms:created>
  <dcterms:modified xsi:type="dcterms:W3CDTF">2018-01-08T20:45:58Z</dcterms:modified>
</cp:coreProperties>
</file>