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65" r:id="rId3"/>
    <p:sldId id="264" r:id="rId4"/>
    <p:sldId id="257" r:id="rId5"/>
    <p:sldId id="260" r:id="rId6"/>
    <p:sldId id="258" r:id="rId7"/>
    <p:sldId id="259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0A6E2-4716-496B-AE68-98CB027D5FF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19574-6AA0-4DB1-9619-38C734D2C2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084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19574-6AA0-4DB1-9619-38C734D2C22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1264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A4E5DB3-B676-459C-B91F-29F70DCD896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25C95AD-7205-4622-96DC-47ABD0FC7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 smtClean="0"/>
              <a:t>Загрязнение воздуха выхлопными газами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7310" y="5229200"/>
            <a:ext cx="3846690" cy="15121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2214554"/>
            <a:ext cx="6964566" cy="346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093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2880320"/>
          </a:xfrm>
        </p:spPr>
        <p:txBody>
          <a:bodyPr/>
          <a:lstStyle/>
          <a:p>
            <a:r>
              <a:rPr lang="ru-RU" dirty="0" smtClean="0"/>
              <a:t>Спасибо за  внимание!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757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600200"/>
          </a:xfrm>
        </p:spPr>
        <p:txBody>
          <a:bodyPr/>
          <a:lstStyle/>
          <a:p>
            <a:r>
              <a:rPr lang="ru-RU" sz="2400" dirty="0" smtClean="0"/>
              <a:t>Научный руководитель проекта </a:t>
            </a:r>
            <a:r>
              <a:rPr lang="ru-RU" sz="2400" dirty="0" err="1" smtClean="0"/>
              <a:t>Лисицкая</a:t>
            </a:r>
            <a:r>
              <a:rPr lang="ru-RU" sz="2400" dirty="0" smtClean="0"/>
              <a:t> Л.А.</a:t>
            </a:r>
            <a:br>
              <a:rPr lang="ru-RU" sz="2400" dirty="0" smtClean="0"/>
            </a:br>
            <a:r>
              <a:rPr lang="ru-RU" sz="2400" dirty="0" smtClean="0"/>
              <a:t>Работу выполнила ученица школы №128</a:t>
            </a:r>
            <a:br>
              <a:rPr lang="ru-RU" sz="2400" dirty="0" smtClean="0"/>
            </a:br>
            <a:r>
              <a:rPr lang="ru-RU" sz="2400" dirty="0" smtClean="0"/>
              <a:t>7-А класса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tx2"/>
                </a:solidFill>
              </a:rPr>
              <a:t>                            </a:t>
            </a:r>
            <a:r>
              <a:rPr lang="ru-RU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Агабабян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Кристина</a:t>
            </a:r>
          </a:p>
          <a:p>
            <a:endParaRPr lang="ru-RU" dirty="0" smtClean="0"/>
          </a:p>
          <a:p>
            <a:r>
              <a:rPr lang="ru-RU" dirty="0" smtClean="0"/>
              <a:t>         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Целью моего проекта является изучение и анализ степени загрязнения воздуха выхлопными газами автомобильного транспорта 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r>
              <a:rPr lang="ru-RU" sz="3200" dirty="0" smtClean="0">
                <a:solidFill>
                  <a:schemeClr val="tx1"/>
                </a:solidFill>
              </a:rPr>
              <a:t> Задача моего проекта проанализировать общую экологическую ситуацию и влияние на человека</a:t>
            </a:r>
            <a:r>
              <a:rPr lang="en-US" sz="3200" dirty="0" smtClean="0">
                <a:solidFill>
                  <a:schemeClr val="tx1"/>
                </a:solidFill>
              </a:rPr>
              <a:t> .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306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5441326" cy="4608512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 </a:t>
            </a:r>
            <a:br>
              <a:rPr lang="ru-RU" b="1" dirty="0">
                <a:solidFill>
                  <a:srgbClr val="000000"/>
                </a:solidFill>
                <a:latin typeface="Verdana"/>
              </a:rPr>
            </a:br>
            <a:r>
              <a:rPr lang="ru-RU" b="1" dirty="0">
                <a:solidFill>
                  <a:srgbClr val="000000"/>
                </a:solidFill>
                <a:latin typeface="Times New Roman"/>
              </a:rPr>
              <a:t>       </a:t>
            </a:r>
            <a:r>
              <a:rPr lang="ru-RU" sz="5000" b="1" dirty="0">
                <a:solidFill>
                  <a:srgbClr val="000000"/>
                </a:solidFill>
                <a:latin typeface="Times New Roman"/>
              </a:rPr>
              <a:t>   </a:t>
            </a:r>
            <a:r>
              <a:rPr lang="ru-RU" sz="9600" dirty="0">
                <a:solidFill>
                  <a:srgbClr val="000000"/>
                </a:solidFill>
                <a:latin typeface="Verdana"/>
              </a:rPr>
              <a:t>Автомобиль стал бы гораздо безвреднее для окружающей его среды, если бы в его двигателе углеводородное топливо превращалось исключительно в углекислый газ и водяные пары. Но… Температура горения топлива бывает или слишком высокой, или очень низкой, что приводит к его неполному сгоранию. </a:t>
            </a:r>
            <a:endParaRPr lang="ru-RU" sz="96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10800000" flipV="1">
            <a:off x="-5928" y="-531440"/>
            <a:ext cx="9144000" cy="1296144"/>
          </a:xfrm>
        </p:spPr>
        <p:txBody>
          <a:bodyPr/>
          <a:lstStyle/>
          <a:p>
            <a:r>
              <a:rPr lang="ru-RU" sz="4800" dirty="0" smtClean="0"/>
              <a:t>Автомобильный транспорт</a:t>
            </a:r>
            <a:endParaRPr lang="ru-RU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4149080"/>
            <a:ext cx="4220573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35152"/>
            <a:ext cx="355555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345401"/>
            <a:ext cx="3096344" cy="232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407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5527"/>
            <a:ext cx="8229600" cy="2457369"/>
          </a:xfrm>
        </p:spPr>
        <p:txBody>
          <a:bodyPr/>
          <a:lstStyle/>
          <a:p>
            <a:pPr lvl="0"/>
            <a:r>
              <a:rPr lang="ru-RU" dirty="0">
                <a:solidFill>
                  <a:srgbClr val="000000"/>
                </a:solidFill>
                <a:latin typeface="Verdana"/>
              </a:rPr>
              <a:t>Все это, как известно, приводит к возникновению токсичных веществ: оксида углерода, оксидов азота и серы, несгоревших углеводородов и прочих газов, а также твердых частиц сажи и соединений свинца.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970165"/>
            <a:ext cx="4981145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648" y="3221382"/>
            <a:ext cx="3927416" cy="270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1115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4400" dirty="0" smtClean="0"/>
              <a:t>Влияние на здоровье человека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3"/>
            <a:ext cx="8229600" cy="3168352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Само по себе попадание в окружающую среду с выхлопными газами токсичных веществ является весьма нежелательным, так как они представляют реальную опасность для здоровья людей. Так, оксид углерода инактивирует гемоглобин, обуславливая кислородную недостаточность тканей, вызывая расстройство нервной и сердечно – сосудистой систем, а так же способствует развитию атеросклероза.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25496"/>
            <a:ext cx="256797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Картинки по запросу человек больной атеросклерозо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024" y="3965636"/>
            <a:ext cx="4782120" cy="26899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1937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56"/>
            <a:ext cx="8229600" cy="2520280"/>
          </a:xfrm>
        </p:spPr>
        <p:txBody>
          <a:bodyPr/>
          <a:lstStyle/>
          <a:p>
            <a:pPr lvl="0"/>
            <a:r>
              <a:rPr lang="ru-RU" sz="2200" dirty="0">
                <a:solidFill>
                  <a:srgbClr val="000000"/>
                </a:solidFill>
                <a:latin typeface="Verdana"/>
              </a:rPr>
              <a:t>Оксиды азота  резко раздражают лёгкие и дыхательные пути, способствуя возникновению воспалительных процессов в них. Под влиянием оксидов азота образуется метгемоглобин, понижается кровяное давление, возникает головокружение, сонливость, расстройство дыхания и кровообращения.</a:t>
            </a:r>
            <a:endParaRPr lang="ru-RU" sz="22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456129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538" y="2996952"/>
            <a:ext cx="3640926" cy="2915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1349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640960" cy="3312368"/>
          </a:xfrm>
        </p:spPr>
        <p:txBody>
          <a:bodyPr>
            <a:normAutofit/>
          </a:bodyPr>
          <a:lstStyle/>
          <a:p>
            <a:pPr indent="342900" algn="just"/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  <a:endParaRPr lang="ru-RU" dirty="0">
              <a:solidFill>
                <a:srgbClr val="000000"/>
              </a:solidFill>
              <a:latin typeface="Verdana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333333"/>
                </a:solidFill>
                <a:effectLst/>
                <a:latin typeface="Arial"/>
              </a:rPr>
              <a:t>Итак, существует три пути решения этой проблемы. Первый – тактический, краткосрочный: наладить жёсткий контроль над уровнем выхлопных газов хотя бы в центральной части города, где их концентрация наибольшая, и на въезде в город. Второй – стратегический: переход на экологически чистые виды топлива (растительные масла, водород и другие). Третий – производство и оснащение автомобилей двигателями новой конструкции, резко снижающими вредность выбросов на этом же топливе.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496" y="3798678"/>
            <a:ext cx="3635897" cy="272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05" y="4049896"/>
            <a:ext cx="4978959" cy="252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6772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937"/>
            <a:ext cx="8892480" cy="2473959"/>
          </a:xfrm>
        </p:spPr>
        <p:txBody>
          <a:bodyPr>
            <a:normAutofit/>
          </a:bodyPr>
          <a:lstStyle/>
          <a:p>
            <a:pPr lvl="0" indent="342900" algn="just"/>
            <a:r>
              <a:rPr lang="ru-RU" dirty="0">
                <a:solidFill>
                  <a:srgbClr val="000000"/>
                </a:solidFill>
                <a:latin typeface="Verdana"/>
              </a:rPr>
              <a:t>Каждый человек должен задуматься о том, какие серьёзные последствия несёт атмосфера, пропитанная вредными химическими веществами. Жизнь, данная нам однажды природой не должна нарушаться искусственными факторами, которые негативно сказываются на здоровье человека.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893" y="3140968"/>
            <a:ext cx="365310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4354190" cy="403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0374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114</TotalTime>
  <Words>259</Words>
  <Application>Microsoft Office PowerPoint</Application>
  <PresentationFormat>Экран (4:3)</PresentationFormat>
  <Paragraphs>22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Загрязнение воздуха выхлопными газами </vt:lpstr>
      <vt:lpstr>Научный руководитель проекта Лисицкая Л.А. Работу выполнила ученица школы №128 7-А класса</vt:lpstr>
      <vt:lpstr>Слайд 3</vt:lpstr>
      <vt:lpstr>Автомобильный транспорт</vt:lpstr>
      <vt:lpstr>Слайд 5</vt:lpstr>
      <vt:lpstr>Влияние на здоровье человека</vt:lpstr>
      <vt:lpstr>Слайд 7</vt:lpstr>
      <vt:lpstr>Слайд 8</vt:lpstr>
      <vt:lpstr>Слайд 9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Загрязнение воздуха выхлопными газами</dc:title>
  <dc:creator>All</dc:creator>
  <cp:lastModifiedBy>Любовь Анатольевна</cp:lastModifiedBy>
  <cp:revision>13</cp:revision>
  <dcterms:created xsi:type="dcterms:W3CDTF">2018-04-19T17:18:08Z</dcterms:created>
  <dcterms:modified xsi:type="dcterms:W3CDTF">2019-11-22T04:49:08Z</dcterms:modified>
</cp:coreProperties>
</file>