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7" r:id="rId3"/>
    <p:sldId id="263" r:id="rId4"/>
    <p:sldId id="258" r:id="rId5"/>
    <p:sldId id="260" r:id="rId6"/>
    <p:sldId id="259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4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872" y="169575"/>
            <a:ext cx="8458584" cy="739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499992" y="564338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/>
            <a:r>
              <a:rPr lang="ru-RU" b="1" dirty="0">
                <a:solidFill>
                  <a:srgbClr val="000000"/>
                </a:solidFill>
                <a:latin typeface="Trebuchet MS"/>
              </a:rPr>
              <a:t> </a:t>
            </a:r>
            <a:r>
              <a:rPr lang="ru-RU" sz="1600" b="1" dirty="0" smtClean="0">
                <a:solidFill>
                  <a:srgbClr val="000000"/>
                </a:solidFill>
                <a:latin typeface="Trebuchet MS"/>
              </a:rPr>
              <a:t>Воспитатель: </a:t>
            </a:r>
            <a:endParaRPr lang="ru-RU" sz="1600" dirty="0">
              <a:solidFill>
                <a:srgbClr val="000000"/>
              </a:solidFill>
              <a:latin typeface="Trebuchet MS"/>
            </a:endParaRPr>
          </a:p>
          <a:p>
            <a:pPr lvl="0" algn="r"/>
            <a:r>
              <a:rPr lang="ru-RU" b="1" dirty="0" err="1">
                <a:solidFill>
                  <a:srgbClr val="000000"/>
                </a:solidFill>
                <a:latin typeface="Trebuchet MS"/>
              </a:rPr>
              <a:t>Колчанова</a:t>
            </a:r>
            <a:r>
              <a:rPr lang="ru-RU" b="1" dirty="0">
                <a:solidFill>
                  <a:srgbClr val="000000"/>
                </a:solidFill>
                <a:latin typeface="Trebuchet MS"/>
              </a:rPr>
              <a:t> Елена Викторовна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491880" y="6333647"/>
            <a:ext cx="32319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b="1" dirty="0" err="1">
                <a:solidFill>
                  <a:prstClr val="black"/>
                </a:solidFill>
                <a:latin typeface="Trebuchet MS"/>
              </a:rPr>
              <a:t>р.п</a:t>
            </a:r>
            <a:r>
              <a:rPr lang="ru-RU" b="1" dirty="0">
                <a:solidFill>
                  <a:prstClr val="black"/>
                </a:solidFill>
                <a:latin typeface="Trebuchet MS"/>
              </a:rPr>
              <a:t>. Белый Яр </a:t>
            </a:r>
            <a:r>
              <a:rPr lang="ru-RU" b="1" dirty="0" smtClean="0">
                <a:solidFill>
                  <a:prstClr val="black"/>
                </a:solidFill>
                <a:latin typeface="Trebuchet MS"/>
              </a:rPr>
              <a:t>ноябрь 2019</a:t>
            </a:r>
            <a:endParaRPr lang="ru-RU" dirty="0">
              <a:solidFill>
                <a:prstClr val="black"/>
              </a:solidFill>
              <a:latin typeface="Trebuchet MS"/>
            </a:endParaRPr>
          </a:p>
        </p:txBody>
      </p:sp>
      <p:pic>
        <p:nvPicPr>
          <p:cNvPr id="2" name="Picture 2" descr="G:\подготов группа\сайт\1HsltRvJ0A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3090" y="1068165"/>
            <a:ext cx="3608147" cy="48743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5973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подготов группа\сайт\mE-8tATkBcc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590236"/>
            <a:ext cx="4312146" cy="60989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9921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подготов группа\сайт\kK0-82LFenI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2304" y="548680"/>
            <a:ext cx="4273610" cy="60444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0581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:\подготов группа\сайт\lL7S7T52yG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260648"/>
            <a:ext cx="4384154" cy="62007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5081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G:\подготов группа\сайт\cKpaX5uMAmQ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404664"/>
            <a:ext cx="4230012" cy="59827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149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G:\подготов группа\сайт\NrDpKNnAyR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404664"/>
            <a:ext cx="4320480" cy="61107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3263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подготов группа\сайт\_MdJNQKMD9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404664"/>
            <a:ext cx="4249818" cy="60075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244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G:\подготов группа\сайт\qnK4ReoQ2PY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99384" y="548680"/>
            <a:ext cx="4226355" cy="59776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9704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12</Words>
  <Application>Microsoft Office PowerPoint</Application>
  <PresentationFormat>Экран (4:3)</PresentationFormat>
  <Paragraphs>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Группа 8</dc:creator>
  <cp:lastModifiedBy>Группа 8</cp:lastModifiedBy>
  <cp:revision>13</cp:revision>
  <dcterms:created xsi:type="dcterms:W3CDTF">2019-11-18T07:36:11Z</dcterms:created>
  <dcterms:modified xsi:type="dcterms:W3CDTF">2019-11-26T08:05:51Z</dcterms:modified>
</cp:coreProperties>
</file>