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411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51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4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02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2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8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962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08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11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323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EA464-CA33-4ED5-B879-479EAE93C611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A0034-905E-49D5-B721-1D407A31AC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8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Признаки зимы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мотивам любимых мультфильмов</a:t>
            </a:r>
          </a:p>
          <a:p>
            <a:r>
              <a:rPr lang="ru-RU" dirty="0" smtClean="0"/>
              <a:t>Павлова Юлия Евгеньевна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3.fastpic.ru/big/2009/1023/2a/a78b9f79c11c807eb398e99dbfa1802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7273"/>
            <a:ext cx="9144000" cy="687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63" y="2996952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6076" y="3149352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17273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019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lazey.info/10evil/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582"/>
            <a:ext cx="9144000" cy="687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355191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9491" y="404664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63" y="2996952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36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ul.3dn.ru/3/zimnia.skazka.0-00-58.8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4624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0672" y="-32067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63" y="2996952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936" y="3212976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6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ronbux.com/photo/5624b5b116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63" y="2996952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924944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-347903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coolercode.com/myspace_layouts/layoutimages/snowing20bg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83328" cy="37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s628728.vk.me/v628728445/dee6/zOCZ7Yegh3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6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3.fastpic.ru/big/2009/1023/0b/129010aed17194b77242da4cb84e750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3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9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Признаки зимы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PaVLov и Со</cp:lastModifiedBy>
  <cp:revision>7</cp:revision>
  <dcterms:created xsi:type="dcterms:W3CDTF">2016-01-14T11:27:06Z</dcterms:created>
  <dcterms:modified xsi:type="dcterms:W3CDTF">2019-11-27T17:52:32Z</dcterms:modified>
</cp:coreProperties>
</file>